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5" r:id="rId3"/>
    <p:sldId id="288" r:id="rId4"/>
    <p:sldId id="291" r:id="rId5"/>
    <p:sldId id="292" r:id="rId6"/>
    <p:sldId id="293" r:id="rId7"/>
    <p:sldId id="294" r:id="rId8"/>
    <p:sldId id="295" r:id="rId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7F1F"/>
    <a:srgbClr val="259725"/>
    <a:srgbClr val="24F608"/>
    <a:srgbClr val="FDFFE1"/>
    <a:srgbClr val="38D00E"/>
    <a:srgbClr val="FFFF3F"/>
    <a:srgbClr val="FFFF6D"/>
    <a:srgbClr val="FFFF25"/>
    <a:srgbClr val="FFFF66"/>
    <a:srgbClr val="FBFE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92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20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microsoft.com/office/2007/relationships/hdphoto" Target="../media/hdphoto1.wdp"/><Relationship Id="rId1" Type="http://schemas.openxmlformats.org/officeDocument/2006/relationships/image" Target="../media/image6.png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microsoft.com/office/2007/relationships/hdphoto" Target="../media/hdphoto1.wdp"/><Relationship Id="rId1" Type="http://schemas.openxmlformats.org/officeDocument/2006/relationships/image" Target="../media/image6.png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98D273-A7A5-4A3F-8404-2BE673202C4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908329-6F44-430F-A014-2616CACD6207}">
      <dgm:prSet phldrT="[Текст]" custT="1"/>
      <dgm:spPr>
        <a:solidFill>
          <a:schemeClr val="tx1">
            <a:lumMod val="65000"/>
            <a:lumOff val="35000"/>
          </a:schemeClr>
        </a:solidFill>
        <a:ln w="38100">
          <a:solidFill>
            <a:srgbClr val="FFFF3F"/>
          </a:solidFill>
        </a:ln>
      </dgm:spPr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23C01F-C619-40B1-ADCA-673CC4E40BA7}" type="parTrans" cxnId="{5680DC89-968E-4499-83E5-6E2DE3C874D4}">
      <dgm:prSet/>
      <dgm:spPr/>
      <dgm:t>
        <a:bodyPr/>
        <a:lstStyle/>
        <a:p>
          <a:endParaRPr lang="ru-RU"/>
        </a:p>
      </dgm:t>
    </dgm:pt>
    <dgm:pt modelId="{82FDA232-1AEF-40D0-8B32-659F6791D47B}" type="sibTrans" cxnId="{5680DC89-968E-4499-83E5-6E2DE3C874D4}">
      <dgm:prSet/>
      <dgm:spPr/>
      <dgm:t>
        <a:bodyPr/>
        <a:lstStyle/>
        <a:p>
          <a:endParaRPr lang="ru-RU"/>
        </a:p>
      </dgm:t>
    </dgm:pt>
    <dgm:pt modelId="{486E6E8F-4244-4DE5-B060-B516C4F67BAD}">
      <dgm:prSet phldrT="[Текст]" custT="1"/>
      <dgm:spPr>
        <a:solidFill>
          <a:schemeClr val="lt1">
            <a:hueOff val="0"/>
            <a:satOff val="0"/>
            <a:lumOff val="0"/>
          </a:schemeClr>
        </a:solidFill>
        <a:ln w="28575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just">
            <a:lnSpc>
              <a:spcPts val="1600"/>
            </a:lnSpc>
            <a:spcAft>
              <a:spcPts val="0"/>
            </a:spcAft>
          </a:pPr>
          <a:r>
            <a: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архитектуры и строительства Республики Беларусь от 16 марта 2018 г.    №70 «О внедрении технологии информационного моделирования»</a:t>
          </a:r>
          <a:endParaRPr lang="ru-RU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977682-5DB2-496B-8EBA-F1045AB53D06}" type="parTrans" cxnId="{FA603AF9-8BD5-400C-9D78-AEEC3B82B252}">
      <dgm:prSet/>
      <dgm:spPr/>
      <dgm:t>
        <a:bodyPr/>
        <a:lstStyle/>
        <a:p>
          <a:endParaRPr lang="ru-RU"/>
        </a:p>
      </dgm:t>
    </dgm:pt>
    <dgm:pt modelId="{9F8C8E83-6BF1-49DB-A776-EA7A928F584E}" type="sibTrans" cxnId="{FA603AF9-8BD5-400C-9D78-AEEC3B82B252}">
      <dgm:prSet/>
      <dgm:spPr/>
      <dgm:t>
        <a:bodyPr/>
        <a:lstStyle/>
        <a:p>
          <a:endParaRPr lang="ru-RU"/>
        </a:p>
      </dgm:t>
    </dgm:pt>
    <dgm:pt modelId="{9212213C-D2AF-4C00-92B5-70201B4AFE95}">
      <dgm:prSet phldrT="[Текст]" custT="1"/>
      <dgm:spPr>
        <a:solidFill>
          <a:schemeClr val="lt1">
            <a:hueOff val="0"/>
            <a:satOff val="0"/>
            <a:lumOff val="0"/>
          </a:schemeClr>
        </a:solidFill>
        <a:ln w="28575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just">
            <a:lnSpc>
              <a:spcPts val="1600"/>
            </a:lnSpc>
            <a:spcAft>
              <a:spcPts val="0"/>
            </a:spcAft>
          </a:pPr>
          <a:r>
            <a: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архитектуры и строительства Республики Беларусь  от 24 апреля 2018 г. №104 «О создании рабочей группы»</a:t>
          </a:r>
          <a:endParaRPr lang="ru-RU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27C2F8-73CD-4722-986E-6B13FB1BFADA}" type="parTrans" cxnId="{93560800-1DBF-422F-B751-2E77EF6741CF}">
      <dgm:prSet/>
      <dgm:spPr/>
      <dgm:t>
        <a:bodyPr/>
        <a:lstStyle/>
        <a:p>
          <a:endParaRPr lang="ru-RU"/>
        </a:p>
      </dgm:t>
    </dgm:pt>
    <dgm:pt modelId="{BB05A425-74E8-4886-A875-EB8549BF878D}" type="sibTrans" cxnId="{93560800-1DBF-422F-B751-2E77EF6741CF}">
      <dgm:prSet/>
      <dgm:spPr/>
      <dgm:t>
        <a:bodyPr/>
        <a:lstStyle/>
        <a:p>
          <a:endParaRPr lang="ru-RU"/>
        </a:p>
      </dgm:t>
    </dgm:pt>
    <dgm:pt modelId="{4E36609A-EAF9-4E6F-B544-2A04A7E7AA07}">
      <dgm:prSet phldrT="[Текст]" custT="1"/>
      <dgm:spPr>
        <a:ln w="28575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just">
            <a:lnSpc>
              <a:spcPts val="1600"/>
            </a:lnSpc>
            <a:spcAft>
              <a:spcPts val="0"/>
            </a:spcAft>
          </a:pPr>
          <a:r>
            <a:rPr lang="ru-RU" sz="19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Выявление участников цифровой трансформации строительной отрасли и определение основных направлений ее развития</a:t>
          </a:r>
          <a:endParaRPr lang="ru-RU" sz="19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E885F6-2C15-450D-A6BA-131852BBC52B}" type="parTrans" cxnId="{F3C6F037-BCCF-4E08-8BFD-9579C38533EC}">
      <dgm:prSet/>
      <dgm:spPr/>
      <dgm:t>
        <a:bodyPr/>
        <a:lstStyle/>
        <a:p>
          <a:endParaRPr lang="ru-RU"/>
        </a:p>
      </dgm:t>
    </dgm:pt>
    <dgm:pt modelId="{E2B935A5-BD61-479D-B0BD-8586B10B506F}" type="sibTrans" cxnId="{F3C6F037-BCCF-4E08-8BFD-9579C38533EC}">
      <dgm:prSet/>
      <dgm:spPr/>
      <dgm:t>
        <a:bodyPr/>
        <a:lstStyle/>
        <a:p>
          <a:endParaRPr lang="ru-RU"/>
        </a:p>
      </dgm:t>
    </dgm:pt>
    <dgm:pt modelId="{48D70A03-CED0-473D-B293-8EA55C255AA4}">
      <dgm:prSet phldrT="[Текст]" custT="1"/>
      <dgm:spPr>
        <a:solidFill>
          <a:schemeClr val="tx1">
            <a:lumMod val="65000"/>
            <a:lumOff val="35000"/>
          </a:schemeClr>
        </a:solidFill>
        <a:ln w="38100">
          <a:solidFill>
            <a:srgbClr val="FFFF3F"/>
          </a:solidFill>
        </a:ln>
      </dgm:spPr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45B4C5-AB7A-4BCD-A7C5-CAF4A9C77AD4}" type="parTrans" cxnId="{CE452262-161F-4606-B681-4C2AEC599D86}">
      <dgm:prSet/>
      <dgm:spPr/>
      <dgm:t>
        <a:bodyPr/>
        <a:lstStyle/>
        <a:p>
          <a:endParaRPr lang="ru-RU"/>
        </a:p>
      </dgm:t>
    </dgm:pt>
    <dgm:pt modelId="{F000516B-71EA-4177-83D3-EF097AEA65F5}" type="sibTrans" cxnId="{CE452262-161F-4606-B681-4C2AEC599D86}">
      <dgm:prSet/>
      <dgm:spPr/>
      <dgm:t>
        <a:bodyPr/>
        <a:lstStyle/>
        <a:p>
          <a:endParaRPr lang="ru-RU"/>
        </a:p>
      </dgm:t>
    </dgm:pt>
    <dgm:pt modelId="{446C1B74-84CA-4484-851D-CE4EC3E2C65E}">
      <dgm:prSet phldrT="[Текст]" custT="1"/>
      <dgm:spPr>
        <a:ln w="28575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just">
            <a:lnSpc>
              <a:spcPts val="1600"/>
            </a:lnSpc>
            <a:spcAft>
              <a:spcPts val="0"/>
            </a:spcAft>
          </a:pPr>
          <a:r>
            <a: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государственной информационной системы «</a:t>
          </a:r>
          <a:r>
            <a:rPr lang="ru-RU" sz="19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Госстройпортал</a:t>
          </a:r>
          <a:r>
            <a: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F1511F-C0E8-45E4-AD03-1F1591656A06}" type="parTrans" cxnId="{6F67F674-0C8D-4EDA-8C5E-7A086A25274A}">
      <dgm:prSet/>
      <dgm:spPr/>
      <dgm:t>
        <a:bodyPr/>
        <a:lstStyle/>
        <a:p>
          <a:endParaRPr lang="ru-RU"/>
        </a:p>
      </dgm:t>
    </dgm:pt>
    <dgm:pt modelId="{803C0D13-F33A-49D3-80D2-2522C477F06A}" type="sibTrans" cxnId="{6F67F674-0C8D-4EDA-8C5E-7A086A25274A}">
      <dgm:prSet/>
      <dgm:spPr/>
      <dgm:t>
        <a:bodyPr/>
        <a:lstStyle/>
        <a:p>
          <a:endParaRPr lang="ru-RU"/>
        </a:p>
      </dgm:t>
    </dgm:pt>
    <dgm:pt modelId="{DD7A4293-481D-4348-8CDB-B5774E910432}">
      <dgm:prSet phldrT="[Текст]" custT="1"/>
      <dgm:spPr>
        <a:ln w="28575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just">
            <a:lnSpc>
              <a:spcPts val="1600"/>
            </a:lnSpc>
            <a:spcAft>
              <a:spcPts val="0"/>
            </a:spcAft>
          </a:pPr>
          <a:r>
            <a: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Внедрение технологии информационного моделирования объектов строительства</a:t>
          </a:r>
          <a:endParaRPr lang="ru-RU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9E03-246B-4B0F-A7A5-F54394949A31}" type="parTrans" cxnId="{2020F13C-E99A-4B4C-8119-21DCC07DC9CA}">
      <dgm:prSet/>
      <dgm:spPr/>
      <dgm:t>
        <a:bodyPr/>
        <a:lstStyle/>
        <a:p>
          <a:endParaRPr lang="ru-RU"/>
        </a:p>
      </dgm:t>
    </dgm:pt>
    <dgm:pt modelId="{C1A7FFA8-5353-4347-92A4-1EA0D92A6B9B}" type="sibTrans" cxnId="{2020F13C-E99A-4B4C-8119-21DCC07DC9CA}">
      <dgm:prSet/>
      <dgm:spPr/>
      <dgm:t>
        <a:bodyPr/>
        <a:lstStyle/>
        <a:p>
          <a:endParaRPr lang="ru-RU"/>
        </a:p>
      </dgm:t>
    </dgm:pt>
    <dgm:pt modelId="{714EAF74-6ADC-45A2-95B4-76A8058338B3}">
      <dgm:prSet phldrT="[Текст]" custT="1"/>
      <dgm:spPr>
        <a:solidFill>
          <a:schemeClr val="lt1">
            <a:hueOff val="0"/>
            <a:satOff val="0"/>
            <a:lumOff val="0"/>
          </a:schemeClr>
        </a:solidFill>
        <a:ln w="28575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just">
            <a:lnSpc>
              <a:spcPts val="1000"/>
            </a:lnSpc>
            <a:spcAft>
              <a:spcPts val="0"/>
            </a:spcAft>
          </a:pPr>
          <a:endParaRPr lang="ru-RU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915450-8AD4-4D76-86B6-2DA4E994A01E}" type="parTrans" cxnId="{1901E30C-BF78-4A3E-9681-BE0CAF9EC06A}">
      <dgm:prSet/>
      <dgm:spPr/>
      <dgm:t>
        <a:bodyPr/>
        <a:lstStyle/>
        <a:p>
          <a:endParaRPr lang="ru-RU"/>
        </a:p>
      </dgm:t>
    </dgm:pt>
    <dgm:pt modelId="{10A432BD-3056-4C5B-8E40-CBE13C861E2B}" type="sibTrans" cxnId="{1901E30C-BF78-4A3E-9681-BE0CAF9EC06A}">
      <dgm:prSet/>
      <dgm:spPr/>
      <dgm:t>
        <a:bodyPr/>
        <a:lstStyle/>
        <a:p>
          <a:endParaRPr lang="ru-RU"/>
        </a:p>
      </dgm:t>
    </dgm:pt>
    <dgm:pt modelId="{4CF5E627-7D9B-41C6-BB8F-85DC532272E8}">
      <dgm:prSet phldrT="[Текст]" custT="1"/>
      <dgm:spPr>
        <a:ln w="28575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just">
            <a:lnSpc>
              <a:spcPts val="1000"/>
            </a:lnSpc>
            <a:spcAft>
              <a:spcPts val="0"/>
            </a:spcAft>
          </a:pPr>
          <a:endParaRPr lang="ru-RU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04E360-E3C7-4749-B015-6D4BDF061434}" type="parTrans" cxnId="{057A0234-0A5D-44AA-A2BA-FE64E8573C3E}">
      <dgm:prSet/>
      <dgm:spPr/>
      <dgm:t>
        <a:bodyPr/>
        <a:lstStyle/>
        <a:p>
          <a:endParaRPr lang="ru-RU"/>
        </a:p>
      </dgm:t>
    </dgm:pt>
    <dgm:pt modelId="{2A8BA2F0-F567-47F1-9132-8553F06FEAFE}" type="sibTrans" cxnId="{057A0234-0A5D-44AA-A2BA-FE64E8573C3E}">
      <dgm:prSet/>
      <dgm:spPr/>
      <dgm:t>
        <a:bodyPr/>
        <a:lstStyle/>
        <a:p>
          <a:endParaRPr lang="ru-RU"/>
        </a:p>
      </dgm:t>
    </dgm:pt>
    <dgm:pt modelId="{7E9F2795-3F85-48C3-B7E9-39ADDC58E9D1}">
      <dgm:prSet phldrT="[Текст]" custT="1"/>
      <dgm:spPr>
        <a:solidFill>
          <a:schemeClr val="tx1">
            <a:lumMod val="65000"/>
            <a:lumOff val="35000"/>
          </a:schemeClr>
        </a:solidFill>
        <a:ln w="38100">
          <a:solidFill>
            <a:srgbClr val="FFFF3F"/>
          </a:solidFill>
        </a:ln>
      </dgm:spPr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73FB44-534D-4714-83B6-B63598896029}" type="sibTrans" cxnId="{42CF0205-23BA-4051-8BD8-F46B286CAF6E}">
      <dgm:prSet/>
      <dgm:spPr/>
      <dgm:t>
        <a:bodyPr/>
        <a:lstStyle/>
        <a:p>
          <a:endParaRPr lang="ru-RU"/>
        </a:p>
      </dgm:t>
    </dgm:pt>
    <dgm:pt modelId="{63969A57-DD7A-4639-81BB-887C7F178F61}" type="parTrans" cxnId="{42CF0205-23BA-4051-8BD8-F46B286CAF6E}">
      <dgm:prSet/>
      <dgm:spPr/>
      <dgm:t>
        <a:bodyPr/>
        <a:lstStyle/>
        <a:p>
          <a:endParaRPr lang="ru-RU"/>
        </a:p>
      </dgm:t>
    </dgm:pt>
    <dgm:pt modelId="{D10C4F6A-D2E1-40A7-81D0-6F90089BC124}" type="pres">
      <dgm:prSet presAssocID="{A698D273-A7A5-4A3F-8404-2BE673202C4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D3C576-0483-4B54-A01F-7CBB6F665837}" type="pres">
      <dgm:prSet presAssocID="{1D908329-6F44-430F-A014-2616CACD6207}" presName="composite" presStyleCnt="0"/>
      <dgm:spPr/>
    </dgm:pt>
    <dgm:pt modelId="{2688694A-61F4-479B-B922-A6BBE1D1A5C2}" type="pres">
      <dgm:prSet presAssocID="{1D908329-6F44-430F-A014-2616CACD6207}" presName="parentText" presStyleLbl="alignNode1" presStyleIdx="0" presStyleCnt="3" custScaleX="65524" custLinFactNeighborX="982" custLinFactNeighborY="-506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3DE35F-D3E7-4701-A742-7E842506F255}" type="pres">
      <dgm:prSet presAssocID="{1D908329-6F44-430F-A014-2616CACD6207}" presName="descendantText" presStyleLbl="alignAcc1" presStyleIdx="0" presStyleCnt="3" custScaleX="101963" custScaleY="1151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EFFDFD-7388-4498-97BB-E10E570E12F4}" type="pres">
      <dgm:prSet presAssocID="{82FDA232-1AEF-40D0-8B32-659F6791D47B}" presName="sp" presStyleCnt="0"/>
      <dgm:spPr/>
    </dgm:pt>
    <dgm:pt modelId="{28CBBD81-7C8D-47E9-9DE4-411A90D7C33F}" type="pres">
      <dgm:prSet presAssocID="{7E9F2795-3F85-48C3-B7E9-39ADDC58E9D1}" presName="composite" presStyleCnt="0"/>
      <dgm:spPr/>
    </dgm:pt>
    <dgm:pt modelId="{33EF6A05-D4AC-4A12-B462-33356653866A}" type="pres">
      <dgm:prSet presAssocID="{7E9F2795-3F85-48C3-B7E9-39ADDC58E9D1}" presName="parentText" presStyleLbl="alignNode1" presStyleIdx="1" presStyleCnt="3" custScaleX="65524" custScaleY="88995" custLinFactNeighborY="-60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41F104-C523-4E2D-B9EC-2531C606878E}" type="pres">
      <dgm:prSet presAssocID="{7E9F2795-3F85-48C3-B7E9-39ADDC58E9D1}" presName="descendantText" presStyleLbl="alignAcc1" presStyleIdx="1" presStyleCnt="3" custScaleX="1020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74A60-95D9-485E-AEF0-6D8E0D404086}" type="pres">
      <dgm:prSet presAssocID="{0B73FB44-534D-4714-83B6-B63598896029}" presName="sp" presStyleCnt="0"/>
      <dgm:spPr/>
    </dgm:pt>
    <dgm:pt modelId="{DCEBDBFE-DCA5-4012-90C9-DB56BC37454E}" type="pres">
      <dgm:prSet presAssocID="{48D70A03-CED0-473D-B293-8EA55C255AA4}" presName="composite" presStyleCnt="0"/>
      <dgm:spPr/>
    </dgm:pt>
    <dgm:pt modelId="{2F3CF5E7-6702-4F12-B9E4-9F5A5FB71F83}" type="pres">
      <dgm:prSet presAssocID="{48D70A03-CED0-473D-B293-8EA55C255AA4}" presName="parentText" presStyleLbl="alignNode1" presStyleIdx="2" presStyleCnt="3" custScaleX="65524" custScaleY="90759" custLinFactNeighborY="-60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E0FB90-81FA-4BAB-B348-C7054EB91AAC}" type="pres">
      <dgm:prSet presAssocID="{48D70A03-CED0-473D-B293-8EA55C255AA4}" presName="descendantText" presStyleLbl="alignAcc1" presStyleIdx="2" presStyleCnt="3" custScaleX="1020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0CF5E1-0599-44D2-8317-8AC2F5175698}" type="presOf" srcId="{DD7A4293-481D-4348-8CDB-B5774E910432}" destId="{31E0FB90-81FA-4BAB-B348-C7054EB91AAC}" srcOrd="0" destOrd="2" presId="urn:microsoft.com/office/officeart/2005/8/layout/chevron2"/>
    <dgm:cxn modelId="{CE452262-161F-4606-B681-4C2AEC599D86}" srcId="{A698D273-A7A5-4A3F-8404-2BE673202C44}" destId="{48D70A03-CED0-473D-B293-8EA55C255AA4}" srcOrd="2" destOrd="0" parTransId="{F045B4C5-AB7A-4BCD-A7C5-CAF4A9C77AD4}" sibTransId="{F000516B-71EA-4177-83D3-EF097AEA65F5}"/>
    <dgm:cxn modelId="{6F67F674-0C8D-4EDA-8C5E-7A086A25274A}" srcId="{48D70A03-CED0-473D-B293-8EA55C255AA4}" destId="{446C1B74-84CA-4484-851D-CE4EC3E2C65E}" srcOrd="0" destOrd="0" parTransId="{EEF1511F-C0E8-45E4-AD03-1F1591656A06}" sibTransId="{803C0D13-F33A-49D3-80D2-2522C477F06A}"/>
    <dgm:cxn modelId="{93560800-1DBF-422F-B751-2E77EF6741CF}" srcId="{1D908329-6F44-430F-A014-2616CACD6207}" destId="{9212213C-D2AF-4C00-92B5-70201B4AFE95}" srcOrd="2" destOrd="0" parTransId="{2C27C2F8-73CD-4722-986E-6B13FB1BFADA}" sibTransId="{BB05A425-74E8-4886-A875-EB8549BF878D}"/>
    <dgm:cxn modelId="{8C9466D2-E893-45CC-8563-1D78C86DA5D1}" type="presOf" srcId="{7E9F2795-3F85-48C3-B7E9-39ADDC58E9D1}" destId="{33EF6A05-D4AC-4A12-B462-33356653866A}" srcOrd="0" destOrd="0" presId="urn:microsoft.com/office/officeart/2005/8/layout/chevron2"/>
    <dgm:cxn modelId="{42CF0205-23BA-4051-8BD8-F46B286CAF6E}" srcId="{A698D273-A7A5-4A3F-8404-2BE673202C44}" destId="{7E9F2795-3F85-48C3-B7E9-39ADDC58E9D1}" srcOrd="1" destOrd="0" parTransId="{63969A57-DD7A-4639-81BB-887C7F178F61}" sibTransId="{0B73FB44-534D-4714-83B6-B63598896029}"/>
    <dgm:cxn modelId="{057A0234-0A5D-44AA-A2BA-FE64E8573C3E}" srcId="{48D70A03-CED0-473D-B293-8EA55C255AA4}" destId="{4CF5E627-7D9B-41C6-BB8F-85DC532272E8}" srcOrd="1" destOrd="0" parTransId="{7C04E360-E3C7-4749-B015-6D4BDF061434}" sibTransId="{2A8BA2F0-F567-47F1-9132-8553F06FEAFE}"/>
    <dgm:cxn modelId="{1901E30C-BF78-4A3E-9681-BE0CAF9EC06A}" srcId="{1D908329-6F44-430F-A014-2616CACD6207}" destId="{714EAF74-6ADC-45A2-95B4-76A8058338B3}" srcOrd="1" destOrd="0" parTransId="{93915450-8AD4-4D76-86B6-2DA4E994A01E}" sibTransId="{10A432BD-3056-4C5B-8E40-CBE13C861E2B}"/>
    <dgm:cxn modelId="{A37F400B-74C8-4282-A0FC-E2C2D67FADC0}" type="presOf" srcId="{A698D273-A7A5-4A3F-8404-2BE673202C44}" destId="{D10C4F6A-D2E1-40A7-81D0-6F90089BC124}" srcOrd="0" destOrd="0" presId="urn:microsoft.com/office/officeart/2005/8/layout/chevron2"/>
    <dgm:cxn modelId="{5D602399-16C4-4F01-AC79-0DA0CC825BDA}" type="presOf" srcId="{4E36609A-EAF9-4E6F-B544-2A04A7E7AA07}" destId="{AC41F104-C523-4E2D-B9EC-2531C606878E}" srcOrd="0" destOrd="0" presId="urn:microsoft.com/office/officeart/2005/8/layout/chevron2"/>
    <dgm:cxn modelId="{F3C6F037-BCCF-4E08-8BFD-9579C38533EC}" srcId="{7E9F2795-3F85-48C3-B7E9-39ADDC58E9D1}" destId="{4E36609A-EAF9-4E6F-B544-2A04A7E7AA07}" srcOrd="0" destOrd="0" parTransId="{3CE885F6-2C15-450D-A6BA-131852BBC52B}" sibTransId="{E2B935A5-BD61-479D-B0BD-8586B10B506F}"/>
    <dgm:cxn modelId="{1A5E1996-9944-472A-9E25-01E0605B584C}" type="presOf" srcId="{9212213C-D2AF-4C00-92B5-70201B4AFE95}" destId="{C73DE35F-D3E7-4701-A742-7E842506F255}" srcOrd="0" destOrd="2" presId="urn:microsoft.com/office/officeart/2005/8/layout/chevron2"/>
    <dgm:cxn modelId="{48A3168A-ABED-4ACE-9365-F984F14D5005}" type="presOf" srcId="{714EAF74-6ADC-45A2-95B4-76A8058338B3}" destId="{C73DE35F-D3E7-4701-A742-7E842506F255}" srcOrd="0" destOrd="1" presId="urn:microsoft.com/office/officeart/2005/8/layout/chevron2"/>
    <dgm:cxn modelId="{6C8CCD06-FFE7-4F59-B447-3E198355D86A}" type="presOf" srcId="{486E6E8F-4244-4DE5-B060-B516C4F67BAD}" destId="{C73DE35F-D3E7-4701-A742-7E842506F255}" srcOrd="0" destOrd="0" presId="urn:microsoft.com/office/officeart/2005/8/layout/chevron2"/>
    <dgm:cxn modelId="{9BE3624E-4A11-4024-AF99-4302590AA4EA}" type="presOf" srcId="{1D908329-6F44-430F-A014-2616CACD6207}" destId="{2688694A-61F4-479B-B922-A6BBE1D1A5C2}" srcOrd="0" destOrd="0" presId="urn:microsoft.com/office/officeart/2005/8/layout/chevron2"/>
    <dgm:cxn modelId="{5920BB97-3B7E-42A4-A52C-0E860DB1AF6E}" type="presOf" srcId="{446C1B74-84CA-4484-851D-CE4EC3E2C65E}" destId="{31E0FB90-81FA-4BAB-B348-C7054EB91AAC}" srcOrd="0" destOrd="0" presId="urn:microsoft.com/office/officeart/2005/8/layout/chevron2"/>
    <dgm:cxn modelId="{411EE671-E357-4F4A-924A-DAB58D3510D1}" type="presOf" srcId="{48D70A03-CED0-473D-B293-8EA55C255AA4}" destId="{2F3CF5E7-6702-4F12-B9E4-9F5A5FB71F83}" srcOrd="0" destOrd="0" presId="urn:microsoft.com/office/officeart/2005/8/layout/chevron2"/>
    <dgm:cxn modelId="{FA603AF9-8BD5-400C-9D78-AEEC3B82B252}" srcId="{1D908329-6F44-430F-A014-2616CACD6207}" destId="{486E6E8F-4244-4DE5-B060-B516C4F67BAD}" srcOrd="0" destOrd="0" parTransId="{35977682-5DB2-496B-8EBA-F1045AB53D06}" sibTransId="{9F8C8E83-6BF1-49DB-A776-EA7A928F584E}"/>
    <dgm:cxn modelId="{5680DC89-968E-4499-83E5-6E2DE3C874D4}" srcId="{A698D273-A7A5-4A3F-8404-2BE673202C44}" destId="{1D908329-6F44-430F-A014-2616CACD6207}" srcOrd="0" destOrd="0" parTransId="{1E23C01F-C619-40B1-ADCA-673CC4E40BA7}" sibTransId="{82FDA232-1AEF-40D0-8B32-659F6791D47B}"/>
    <dgm:cxn modelId="{2020F13C-E99A-4B4C-8119-21DCC07DC9CA}" srcId="{48D70A03-CED0-473D-B293-8EA55C255AA4}" destId="{DD7A4293-481D-4348-8CDB-B5774E910432}" srcOrd="2" destOrd="0" parTransId="{78369E03-246B-4B0F-A7A5-F54394949A31}" sibTransId="{C1A7FFA8-5353-4347-92A4-1EA0D92A6B9B}"/>
    <dgm:cxn modelId="{0789543D-02EE-42A5-8208-E4A8BC3DF427}" type="presOf" srcId="{4CF5E627-7D9B-41C6-BB8F-85DC532272E8}" destId="{31E0FB90-81FA-4BAB-B348-C7054EB91AAC}" srcOrd="0" destOrd="1" presId="urn:microsoft.com/office/officeart/2005/8/layout/chevron2"/>
    <dgm:cxn modelId="{E77C4A14-EFF3-4BF2-B9B8-17555F6628D7}" type="presParOf" srcId="{D10C4F6A-D2E1-40A7-81D0-6F90089BC124}" destId="{91D3C576-0483-4B54-A01F-7CBB6F665837}" srcOrd="0" destOrd="0" presId="urn:microsoft.com/office/officeart/2005/8/layout/chevron2"/>
    <dgm:cxn modelId="{EF27BBB5-0A41-4616-85CE-10BB1C20DE75}" type="presParOf" srcId="{91D3C576-0483-4B54-A01F-7CBB6F665837}" destId="{2688694A-61F4-479B-B922-A6BBE1D1A5C2}" srcOrd="0" destOrd="0" presId="urn:microsoft.com/office/officeart/2005/8/layout/chevron2"/>
    <dgm:cxn modelId="{03FF0018-6577-44C4-A158-1C120434C59B}" type="presParOf" srcId="{91D3C576-0483-4B54-A01F-7CBB6F665837}" destId="{C73DE35F-D3E7-4701-A742-7E842506F255}" srcOrd="1" destOrd="0" presId="urn:microsoft.com/office/officeart/2005/8/layout/chevron2"/>
    <dgm:cxn modelId="{8FDD7136-1B3C-4B57-A846-ACF022A5EB39}" type="presParOf" srcId="{D10C4F6A-D2E1-40A7-81D0-6F90089BC124}" destId="{A2EFFDFD-7388-4498-97BB-E10E570E12F4}" srcOrd="1" destOrd="0" presId="urn:microsoft.com/office/officeart/2005/8/layout/chevron2"/>
    <dgm:cxn modelId="{248CC72B-1CF7-4358-9707-208DFD0E8A6F}" type="presParOf" srcId="{D10C4F6A-D2E1-40A7-81D0-6F90089BC124}" destId="{28CBBD81-7C8D-47E9-9DE4-411A90D7C33F}" srcOrd="2" destOrd="0" presId="urn:microsoft.com/office/officeart/2005/8/layout/chevron2"/>
    <dgm:cxn modelId="{DB773147-4D9C-4861-BDF3-98251AEBAB3C}" type="presParOf" srcId="{28CBBD81-7C8D-47E9-9DE4-411A90D7C33F}" destId="{33EF6A05-D4AC-4A12-B462-33356653866A}" srcOrd="0" destOrd="0" presId="urn:microsoft.com/office/officeart/2005/8/layout/chevron2"/>
    <dgm:cxn modelId="{272FF506-3C17-4DC9-A8B2-EDF167E58E8D}" type="presParOf" srcId="{28CBBD81-7C8D-47E9-9DE4-411A90D7C33F}" destId="{AC41F104-C523-4E2D-B9EC-2531C606878E}" srcOrd="1" destOrd="0" presId="urn:microsoft.com/office/officeart/2005/8/layout/chevron2"/>
    <dgm:cxn modelId="{C1FCB206-917E-4F19-83DA-DB73586D1913}" type="presParOf" srcId="{D10C4F6A-D2E1-40A7-81D0-6F90089BC124}" destId="{C3774A60-95D9-485E-AEF0-6D8E0D404086}" srcOrd="3" destOrd="0" presId="urn:microsoft.com/office/officeart/2005/8/layout/chevron2"/>
    <dgm:cxn modelId="{7A856722-A444-4C99-95A0-7E2C00589380}" type="presParOf" srcId="{D10C4F6A-D2E1-40A7-81D0-6F90089BC124}" destId="{DCEBDBFE-DCA5-4012-90C9-DB56BC37454E}" srcOrd="4" destOrd="0" presId="urn:microsoft.com/office/officeart/2005/8/layout/chevron2"/>
    <dgm:cxn modelId="{D41F6BD8-8CE9-44C1-AB21-20D1A369DDB0}" type="presParOf" srcId="{DCEBDBFE-DCA5-4012-90C9-DB56BC37454E}" destId="{2F3CF5E7-6702-4F12-B9E4-9F5A5FB71F83}" srcOrd="0" destOrd="0" presId="urn:microsoft.com/office/officeart/2005/8/layout/chevron2"/>
    <dgm:cxn modelId="{E9FFB404-4DA3-4624-9D92-EF1E32C562C0}" type="presParOf" srcId="{DCEBDBFE-DCA5-4012-90C9-DB56BC37454E}" destId="{31E0FB90-81FA-4BAB-B348-C7054EB91AA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9D5DA0-5DD3-4B2C-AE54-B64A857B12DD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075798-9188-498D-8314-985D9D8A59FD}">
      <dgm:prSet phldrT="[Текст]" custT="1"/>
      <dgm:spPr>
        <a:solidFill>
          <a:schemeClr val="bg1"/>
        </a:solidFill>
        <a:ln>
          <a:solidFill>
            <a:schemeClr val="bg1"/>
          </a:solidFill>
        </a:ln>
      </dgm:spPr>
      <dgm:t>
        <a:bodyPr/>
        <a:lstStyle/>
        <a:p>
          <a:pPr algn="just">
            <a:lnSpc>
              <a:spcPts val="1800"/>
            </a:lnSpc>
            <a:spcAft>
              <a:spcPts val="0"/>
            </a:spcAft>
          </a:pP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 опыта зарубежных стран в области внедрения технологии информационного моделирования объектов строительства, в том числе разработка проектов национальных стандартов в области технологии информационного моделирования в Республике Беларусь и методических подходов к выполнению сметных расчетов объектов строительства</a:t>
          </a:r>
        </a:p>
      </dgm:t>
    </dgm:pt>
    <dgm:pt modelId="{00B5712A-B3EA-4C44-91CB-CC8D36F2F18E}" type="parTrans" cxnId="{DD7838D2-5738-4EE6-BA5C-14D0B473D9EB}">
      <dgm:prSet/>
      <dgm:spPr/>
      <dgm:t>
        <a:bodyPr/>
        <a:lstStyle/>
        <a:p>
          <a:endParaRPr lang="ru-RU"/>
        </a:p>
      </dgm:t>
    </dgm:pt>
    <dgm:pt modelId="{6499693C-45EE-4223-A6F8-CD16048444CC}" type="sibTrans" cxnId="{DD7838D2-5738-4EE6-BA5C-14D0B473D9EB}">
      <dgm:prSet/>
      <dgm:spPr/>
      <dgm:t>
        <a:bodyPr/>
        <a:lstStyle/>
        <a:p>
          <a:endParaRPr lang="ru-RU"/>
        </a:p>
      </dgm:t>
    </dgm:pt>
    <dgm:pt modelId="{A535EE01-4157-426B-A52C-06A37573F497}">
      <dgm:prSet phldrT="[Текст]" custT="1"/>
      <dgm:spPr>
        <a:solidFill>
          <a:schemeClr val="bg1"/>
        </a:solidFill>
        <a:ln>
          <a:solidFill>
            <a:schemeClr val="bg1"/>
          </a:solidFill>
        </a:ln>
      </dgm:spPr>
      <dgm:t>
        <a:bodyPr/>
        <a:lstStyle/>
        <a:p>
          <a:pPr algn="just">
            <a:lnSpc>
              <a:spcPts val="1800"/>
            </a:lnSpc>
            <a:spcAft>
              <a:spcPts val="0"/>
            </a:spcAft>
          </a:pP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государственной информационной системы поддержки информационного взаимодействия участников жизненного цикла объектов строительства (ГИС "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Госстройпортал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"), в том числе подсистемы «Библиотека базовых элементов» ГИС «</a:t>
          </a:r>
          <a:r>
            <a:rPr lang="ru-RU" sz="20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Госстройпортал</a:t>
          </a: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», системы классификации элементов библиотеки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185CF4-9623-4714-9A40-1A8DD3C2C215}" type="parTrans" cxnId="{AD815F9D-1514-4C06-984E-9C7156C5C4CE}">
      <dgm:prSet/>
      <dgm:spPr/>
      <dgm:t>
        <a:bodyPr/>
        <a:lstStyle/>
        <a:p>
          <a:endParaRPr lang="ru-RU"/>
        </a:p>
      </dgm:t>
    </dgm:pt>
    <dgm:pt modelId="{F3F4E2AA-CFC6-4496-8808-1D38EB259FBB}" type="sibTrans" cxnId="{AD815F9D-1514-4C06-984E-9C7156C5C4CE}">
      <dgm:prSet/>
      <dgm:spPr/>
      <dgm:t>
        <a:bodyPr/>
        <a:lstStyle/>
        <a:p>
          <a:endParaRPr lang="ru-RU"/>
        </a:p>
      </dgm:t>
    </dgm:pt>
    <dgm:pt modelId="{8E6D4AB0-B87E-428C-ADD1-B667FF8E2F38}">
      <dgm:prSet phldrT="[Текст]" custT="1"/>
      <dgm:spPr>
        <a:solidFill>
          <a:schemeClr val="bg1"/>
        </a:solidFill>
        <a:ln>
          <a:solidFill>
            <a:schemeClr val="bg1"/>
          </a:solidFill>
        </a:ln>
      </dgm:spPr>
      <dgm:t>
        <a:bodyPr/>
        <a:lstStyle/>
        <a:p>
          <a:pPr algn="just">
            <a:lnSpc>
              <a:spcPts val="1800"/>
            </a:lnSpc>
            <a:spcAft>
              <a:spcPts val="0"/>
            </a:spcAft>
          </a:pPr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Апробация технологии информационного взаимодействия участников жизненного цикла объектов строительства путем реализации пилотного проекта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C6BE11-56E2-455D-8AE0-CFC51D9ACBED}" type="sibTrans" cxnId="{238E0FA9-4A43-482F-BE57-9CB971DE94C0}">
      <dgm:prSet/>
      <dgm:spPr/>
      <dgm:t>
        <a:bodyPr/>
        <a:lstStyle/>
        <a:p>
          <a:endParaRPr lang="ru-RU"/>
        </a:p>
      </dgm:t>
    </dgm:pt>
    <dgm:pt modelId="{5CDE4712-168B-4FD3-95BB-4543E5D70981}" type="parTrans" cxnId="{238E0FA9-4A43-482F-BE57-9CB971DE94C0}">
      <dgm:prSet/>
      <dgm:spPr/>
      <dgm:t>
        <a:bodyPr/>
        <a:lstStyle/>
        <a:p>
          <a:endParaRPr lang="ru-RU"/>
        </a:p>
      </dgm:t>
    </dgm:pt>
    <dgm:pt modelId="{F50B3333-0326-4CA0-AC31-F579995D2CBE}" type="pres">
      <dgm:prSet presAssocID="{309D5DA0-5DD3-4B2C-AE54-B64A857B12D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6C9938-0E55-4ECB-A498-0F0B77CC363D}" type="pres">
      <dgm:prSet presAssocID="{26075798-9188-498D-8314-985D9D8A59FD}" presName="comp" presStyleCnt="0"/>
      <dgm:spPr/>
    </dgm:pt>
    <dgm:pt modelId="{3C56F675-F8D9-4496-AB24-F4239A4BD5E9}" type="pres">
      <dgm:prSet presAssocID="{26075798-9188-498D-8314-985D9D8A59FD}" presName="box" presStyleLbl="node1" presStyleIdx="0" presStyleCnt="3"/>
      <dgm:spPr/>
      <dgm:t>
        <a:bodyPr/>
        <a:lstStyle/>
        <a:p>
          <a:endParaRPr lang="ru-RU"/>
        </a:p>
      </dgm:t>
    </dgm:pt>
    <dgm:pt modelId="{E1458F93-6A47-4F32-8FBE-266C5A4B64E6}" type="pres">
      <dgm:prSet presAssocID="{26075798-9188-498D-8314-985D9D8A59FD}" presName="img" presStyleLbl="fgImgPlace1" presStyleIdx="0" presStyleCnt="3" custScaleX="101737" custScaleY="155208" custLinFactNeighborX="-584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07EBEA79-E5E8-432E-8333-25A1A54E09AD}" type="pres">
      <dgm:prSet presAssocID="{26075798-9188-498D-8314-985D9D8A59FD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277848-D22E-4E34-8025-04F01A845CE0}" type="pres">
      <dgm:prSet presAssocID="{6499693C-45EE-4223-A6F8-CD16048444CC}" presName="spacer" presStyleCnt="0"/>
      <dgm:spPr/>
    </dgm:pt>
    <dgm:pt modelId="{3597720F-6645-4A6B-A7F7-2986379A0E39}" type="pres">
      <dgm:prSet presAssocID="{A535EE01-4157-426B-A52C-06A37573F497}" presName="comp" presStyleCnt="0"/>
      <dgm:spPr/>
    </dgm:pt>
    <dgm:pt modelId="{1A97A71A-6935-4DA7-874D-FBF38D231CE0}" type="pres">
      <dgm:prSet presAssocID="{A535EE01-4157-426B-A52C-06A37573F497}" presName="box" presStyleLbl="node1" presStyleIdx="1" presStyleCnt="3"/>
      <dgm:spPr/>
      <dgm:t>
        <a:bodyPr/>
        <a:lstStyle/>
        <a:p>
          <a:endParaRPr lang="ru-RU"/>
        </a:p>
      </dgm:t>
    </dgm:pt>
    <dgm:pt modelId="{16B24D36-50C0-4640-A08C-DE556C311842}" type="pres">
      <dgm:prSet presAssocID="{A535EE01-4157-426B-A52C-06A37573F497}" presName="img" presStyleLbl="fgImgPlace1" presStyleIdx="1" presStyleCnt="3" custScaleX="101444" custScaleY="155071" custLinFactNeighborX="-4668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A2190C95-D9FD-4C34-9C5C-3E255688ACF6}" type="pres">
      <dgm:prSet presAssocID="{A535EE01-4157-426B-A52C-06A37573F497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C14A3D-79F4-4E62-B1AB-490FDA59DA43}" type="pres">
      <dgm:prSet presAssocID="{F3F4E2AA-CFC6-4496-8808-1D38EB259FBB}" presName="spacer" presStyleCnt="0"/>
      <dgm:spPr/>
    </dgm:pt>
    <dgm:pt modelId="{0962252B-D436-4AC5-BACA-43C567AFC64A}" type="pres">
      <dgm:prSet presAssocID="{8E6D4AB0-B87E-428C-ADD1-B667FF8E2F38}" presName="comp" presStyleCnt="0"/>
      <dgm:spPr/>
    </dgm:pt>
    <dgm:pt modelId="{FE2C4218-CE13-420D-BBD1-042A438661BC}" type="pres">
      <dgm:prSet presAssocID="{8E6D4AB0-B87E-428C-ADD1-B667FF8E2F38}" presName="box" presStyleLbl="node1" presStyleIdx="2" presStyleCnt="3"/>
      <dgm:spPr/>
      <dgm:t>
        <a:bodyPr/>
        <a:lstStyle/>
        <a:p>
          <a:endParaRPr lang="ru-RU"/>
        </a:p>
      </dgm:t>
    </dgm:pt>
    <dgm:pt modelId="{3A7F8606-2EE1-40F4-96D2-2C57D2F3698F}" type="pres">
      <dgm:prSet presAssocID="{8E6D4AB0-B87E-428C-ADD1-B667FF8E2F38}" presName="img" presStyleLbl="fgImgPlace1" presStyleIdx="2" presStyleCnt="3" custScaleX="101974" custScaleY="154983" custLinFactNeighborX="-5446" custLinFactNeighborY="137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93C7468B-DBFF-4A4A-882B-A4022684059A}" type="pres">
      <dgm:prSet presAssocID="{8E6D4AB0-B87E-428C-ADD1-B667FF8E2F38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D815F9D-1514-4C06-984E-9C7156C5C4CE}" srcId="{309D5DA0-5DD3-4B2C-AE54-B64A857B12DD}" destId="{A535EE01-4157-426B-A52C-06A37573F497}" srcOrd="1" destOrd="0" parTransId="{28185CF4-9623-4714-9A40-1A8DD3C2C215}" sibTransId="{F3F4E2AA-CFC6-4496-8808-1D38EB259FBB}"/>
    <dgm:cxn modelId="{6F67B7D2-8854-401E-8307-729B5B6AFE5A}" type="presOf" srcId="{8E6D4AB0-B87E-428C-ADD1-B667FF8E2F38}" destId="{FE2C4218-CE13-420D-BBD1-042A438661BC}" srcOrd="0" destOrd="0" presId="urn:microsoft.com/office/officeart/2005/8/layout/vList4"/>
    <dgm:cxn modelId="{DD7838D2-5738-4EE6-BA5C-14D0B473D9EB}" srcId="{309D5DA0-5DD3-4B2C-AE54-B64A857B12DD}" destId="{26075798-9188-498D-8314-985D9D8A59FD}" srcOrd="0" destOrd="0" parTransId="{00B5712A-B3EA-4C44-91CB-CC8D36F2F18E}" sibTransId="{6499693C-45EE-4223-A6F8-CD16048444CC}"/>
    <dgm:cxn modelId="{57EF4847-6FCB-4556-97CF-D4E77EFB0982}" type="presOf" srcId="{26075798-9188-498D-8314-985D9D8A59FD}" destId="{3C56F675-F8D9-4496-AB24-F4239A4BD5E9}" srcOrd="0" destOrd="0" presId="urn:microsoft.com/office/officeart/2005/8/layout/vList4"/>
    <dgm:cxn modelId="{C5F08959-E18E-48A6-8A51-AE2AE17BE8CC}" type="presOf" srcId="{26075798-9188-498D-8314-985D9D8A59FD}" destId="{07EBEA79-E5E8-432E-8333-25A1A54E09AD}" srcOrd="1" destOrd="0" presId="urn:microsoft.com/office/officeart/2005/8/layout/vList4"/>
    <dgm:cxn modelId="{DD83DA6B-F5AF-4C84-AA35-365DAFC904F5}" type="presOf" srcId="{309D5DA0-5DD3-4B2C-AE54-B64A857B12DD}" destId="{F50B3333-0326-4CA0-AC31-F579995D2CBE}" srcOrd="0" destOrd="0" presId="urn:microsoft.com/office/officeart/2005/8/layout/vList4"/>
    <dgm:cxn modelId="{1437B91F-BB38-470C-9F45-C70C197A2BEF}" type="presOf" srcId="{A535EE01-4157-426B-A52C-06A37573F497}" destId="{1A97A71A-6935-4DA7-874D-FBF38D231CE0}" srcOrd="0" destOrd="0" presId="urn:microsoft.com/office/officeart/2005/8/layout/vList4"/>
    <dgm:cxn modelId="{E0BE9671-CD89-4B93-8E27-F8774906FE1A}" type="presOf" srcId="{A535EE01-4157-426B-A52C-06A37573F497}" destId="{A2190C95-D9FD-4C34-9C5C-3E255688ACF6}" srcOrd="1" destOrd="0" presId="urn:microsoft.com/office/officeart/2005/8/layout/vList4"/>
    <dgm:cxn modelId="{03435DBB-C969-4151-A0DC-5E36D9C8852F}" type="presOf" srcId="{8E6D4AB0-B87E-428C-ADD1-B667FF8E2F38}" destId="{93C7468B-DBFF-4A4A-882B-A4022684059A}" srcOrd="1" destOrd="0" presId="urn:microsoft.com/office/officeart/2005/8/layout/vList4"/>
    <dgm:cxn modelId="{238E0FA9-4A43-482F-BE57-9CB971DE94C0}" srcId="{309D5DA0-5DD3-4B2C-AE54-B64A857B12DD}" destId="{8E6D4AB0-B87E-428C-ADD1-B667FF8E2F38}" srcOrd="2" destOrd="0" parTransId="{5CDE4712-168B-4FD3-95BB-4543E5D70981}" sibTransId="{E6C6BE11-56E2-455D-8AE0-CFC51D9ACBED}"/>
    <dgm:cxn modelId="{E8D3FF7B-26C3-4650-A56F-210B265553C4}" type="presParOf" srcId="{F50B3333-0326-4CA0-AC31-F579995D2CBE}" destId="{E36C9938-0E55-4ECB-A498-0F0B77CC363D}" srcOrd="0" destOrd="0" presId="urn:microsoft.com/office/officeart/2005/8/layout/vList4"/>
    <dgm:cxn modelId="{DC7A4707-4518-4E6C-9B95-C58F6DA1C2E8}" type="presParOf" srcId="{E36C9938-0E55-4ECB-A498-0F0B77CC363D}" destId="{3C56F675-F8D9-4496-AB24-F4239A4BD5E9}" srcOrd="0" destOrd="0" presId="urn:microsoft.com/office/officeart/2005/8/layout/vList4"/>
    <dgm:cxn modelId="{459BEBE3-5686-4018-B581-B6796B76D23A}" type="presParOf" srcId="{E36C9938-0E55-4ECB-A498-0F0B77CC363D}" destId="{E1458F93-6A47-4F32-8FBE-266C5A4B64E6}" srcOrd="1" destOrd="0" presId="urn:microsoft.com/office/officeart/2005/8/layout/vList4"/>
    <dgm:cxn modelId="{2B81F134-C0E9-4FE3-B4E4-2250CC94638A}" type="presParOf" srcId="{E36C9938-0E55-4ECB-A498-0F0B77CC363D}" destId="{07EBEA79-E5E8-432E-8333-25A1A54E09AD}" srcOrd="2" destOrd="0" presId="urn:microsoft.com/office/officeart/2005/8/layout/vList4"/>
    <dgm:cxn modelId="{E0BCAD1D-FFDD-4D16-ACAD-EE9FB6642874}" type="presParOf" srcId="{F50B3333-0326-4CA0-AC31-F579995D2CBE}" destId="{62277848-D22E-4E34-8025-04F01A845CE0}" srcOrd="1" destOrd="0" presId="urn:microsoft.com/office/officeart/2005/8/layout/vList4"/>
    <dgm:cxn modelId="{395E37D9-8AEA-4215-9704-FDF7E93FED5F}" type="presParOf" srcId="{F50B3333-0326-4CA0-AC31-F579995D2CBE}" destId="{3597720F-6645-4A6B-A7F7-2986379A0E39}" srcOrd="2" destOrd="0" presId="urn:microsoft.com/office/officeart/2005/8/layout/vList4"/>
    <dgm:cxn modelId="{0DD996CB-D417-4D70-96AE-8289EC6DDC12}" type="presParOf" srcId="{3597720F-6645-4A6B-A7F7-2986379A0E39}" destId="{1A97A71A-6935-4DA7-874D-FBF38D231CE0}" srcOrd="0" destOrd="0" presId="urn:microsoft.com/office/officeart/2005/8/layout/vList4"/>
    <dgm:cxn modelId="{8663A371-7040-48D6-8D6C-C6AE2FC94C80}" type="presParOf" srcId="{3597720F-6645-4A6B-A7F7-2986379A0E39}" destId="{16B24D36-50C0-4640-A08C-DE556C311842}" srcOrd="1" destOrd="0" presId="urn:microsoft.com/office/officeart/2005/8/layout/vList4"/>
    <dgm:cxn modelId="{2C940CC2-F3D2-4098-B4BF-9E6CE4F26AD0}" type="presParOf" srcId="{3597720F-6645-4A6B-A7F7-2986379A0E39}" destId="{A2190C95-D9FD-4C34-9C5C-3E255688ACF6}" srcOrd="2" destOrd="0" presId="urn:microsoft.com/office/officeart/2005/8/layout/vList4"/>
    <dgm:cxn modelId="{4CB0C43A-9708-471E-8872-CA621D074040}" type="presParOf" srcId="{F50B3333-0326-4CA0-AC31-F579995D2CBE}" destId="{F7C14A3D-79F4-4E62-B1AB-490FDA59DA43}" srcOrd="3" destOrd="0" presId="urn:microsoft.com/office/officeart/2005/8/layout/vList4"/>
    <dgm:cxn modelId="{879FB4D8-7E1A-4881-9B14-B8197038FC21}" type="presParOf" srcId="{F50B3333-0326-4CA0-AC31-F579995D2CBE}" destId="{0962252B-D436-4AC5-BACA-43C567AFC64A}" srcOrd="4" destOrd="0" presId="urn:microsoft.com/office/officeart/2005/8/layout/vList4"/>
    <dgm:cxn modelId="{50E7F65C-AAF6-4D7D-9F36-F4A571493F47}" type="presParOf" srcId="{0962252B-D436-4AC5-BACA-43C567AFC64A}" destId="{FE2C4218-CE13-420D-BBD1-042A438661BC}" srcOrd="0" destOrd="0" presId="urn:microsoft.com/office/officeart/2005/8/layout/vList4"/>
    <dgm:cxn modelId="{6D29D87A-F5FE-4868-813D-8D5A16C7B8A4}" type="presParOf" srcId="{0962252B-D436-4AC5-BACA-43C567AFC64A}" destId="{3A7F8606-2EE1-40F4-96D2-2C57D2F3698F}" srcOrd="1" destOrd="0" presId="urn:microsoft.com/office/officeart/2005/8/layout/vList4"/>
    <dgm:cxn modelId="{46E065C5-0DB4-4A2A-8A96-1B5E7E6F8B6A}" type="presParOf" srcId="{0962252B-D436-4AC5-BACA-43C567AFC64A}" destId="{93C7468B-DBFF-4A4A-882B-A4022684059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951EFA-BDF7-4AD5-8910-BC2548C2B4E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1E2188-AA4C-4702-88D5-CAFF4F3D3F45}">
      <dgm:prSet phldrT="[Текст]" custT="1"/>
      <dgm:spPr>
        <a:solidFill>
          <a:schemeClr val="tx1">
            <a:lumMod val="65000"/>
            <a:lumOff val="35000"/>
          </a:schemeClr>
        </a:solidFill>
        <a:ln w="28575">
          <a:solidFill>
            <a:srgbClr val="FFFF3F"/>
          </a:solidFill>
        </a:ln>
      </dgm:spPr>
      <dgm:t>
        <a:bodyPr/>
        <a:lstStyle/>
        <a:p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Подсистема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25CDA6-A0D8-480B-ADAC-FEE7B316082B}" type="parTrans" cxnId="{C5AE0A08-2319-40D9-8157-8D95220D16FA}">
      <dgm:prSet/>
      <dgm:spPr/>
      <dgm:t>
        <a:bodyPr/>
        <a:lstStyle/>
        <a:p>
          <a:endParaRPr lang="ru-RU"/>
        </a:p>
      </dgm:t>
    </dgm:pt>
    <dgm:pt modelId="{E6B4782D-DE3D-4A6C-A04A-F8DF16058819}" type="sibTrans" cxnId="{C5AE0A08-2319-40D9-8157-8D95220D16FA}">
      <dgm:prSet/>
      <dgm:spPr/>
      <dgm:t>
        <a:bodyPr/>
        <a:lstStyle/>
        <a:p>
          <a:endParaRPr lang="ru-RU"/>
        </a:p>
      </dgm:t>
    </dgm:pt>
    <dgm:pt modelId="{DBA610D6-FF3D-4374-95BA-646966D0F39E}">
      <dgm:prSet phldrT="[Текст]" custT="1"/>
      <dgm:spPr>
        <a:solidFill>
          <a:schemeClr val="tx1">
            <a:lumMod val="65000"/>
            <a:lumOff val="35000"/>
          </a:schemeClr>
        </a:solidFill>
        <a:ln w="28575">
          <a:solidFill>
            <a:srgbClr val="FFFF3F"/>
          </a:solidFill>
        </a:ln>
      </dgm:spPr>
      <dgm:t>
        <a:bodyPr/>
        <a:lstStyle/>
        <a:p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Подсистема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D06920-4787-4F9D-8161-DA8BE65F80F0}" type="parTrans" cxnId="{60A2B2DC-95DE-4192-B080-20E5D573256E}">
      <dgm:prSet/>
      <dgm:spPr/>
      <dgm:t>
        <a:bodyPr/>
        <a:lstStyle/>
        <a:p>
          <a:endParaRPr lang="ru-RU"/>
        </a:p>
      </dgm:t>
    </dgm:pt>
    <dgm:pt modelId="{B02A89E1-0658-47DC-9A8B-3876C6B66B58}" type="sibTrans" cxnId="{60A2B2DC-95DE-4192-B080-20E5D573256E}">
      <dgm:prSet/>
      <dgm:spPr/>
      <dgm:t>
        <a:bodyPr/>
        <a:lstStyle/>
        <a:p>
          <a:endParaRPr lang="ru-RU"/>
        </a:p>
      </dgm:t>
    </dgm:pt>
    <dgm:pt modelId="{A083098E-CB35-4502-8CE8-EF2509D0063C}">
      <dgm:prSet phldrT="[Текст]" custT="1"/>
      <dgm:spPr>
        <a:solidFill>
          <a:schemeClr val="tx1">
            <a:lumMod val="65000"/>
            <a:lumOff val="35000"/>
          </a:schemeClr>
        </a:solidFill>
        <a:ln w="28575">
          <a:solidFill>
            <a:srgbClr val="FFFF3F"/>
          </a:solidFill>
        </a:ln>
      </dgm:spPr>
      <dgm:t>
        <a:bodyPr/>
        <a:lstStyle/>
        <a:p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Подсистема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62026A-0F92-477A-843B-740A2EF1B1AA}" type="parTrans" cxnId="{A25C0217-48FA-44A6-872C-26B0FB545559}">
      <dgm:prSet/>
      <dgm:spPr/>
      <dgm:t>
        <a:bodyPr/>
        <a:lstStyle/>
        <a:p>
          <a:endParaRPr lang="ru-RU"/>
        </a:p>
      </dgm:t>
    </dgm:pt>
    <dgm:pt modelId="{4C886989-1B93-452E-A5DB-6CABF5A05D7C}" type="sibTrans" cxnId="{A25C0217-48FA-44A6-872C-26B0FB545559}">
      <dgm:prSet/>
      <dgm:spPr/>
      <dgm:t>
        <a:bodyPr/>
        <a:lstStyle/>
        <a:p>
          <a:endParaRPr lang="ru-RU"/>
        </a:p>
      </dgm:t>
    </dgm:pt>
    <dgm:pt modelId="{56A8696D-69A4-48D4-BFF3-29CC9219CE6A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управления строительными проектами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77C012-5FA4-4483-8971-BDE6400CE17B}" type="parTrans" cxnId="{3C05B4AF-2540-421D-B188-29B819C3A06F}">
      <dgm:prSet/>
      <dgm:spPr/>
      <dgm:t>
        <a:bodyPr/>
        <a:lstStyle/>
        <a:p>
          <a:endParaRPr lang="ru-RU"/>
        </a:p>
      </dgm:t>
    </dgm:pt>
    <dgm:pt modelId="{A02D7A83-C337-405A-AED6-C01700569D6A}" type="sibTrans" cxnId="{3C05B4AF-2540-421D-B188-29B819C3A06F}">
      <dgm:prSet/>
      <dgm:spPr/>
      <dgm:t>
        <a:bodyPr/>
        <a:lstStyle/>
        <a:p>
          <a:endParaRPr lang="ru-RU"/>
        </a:p>
      </dgm:t>
    </dgm:pt>
    <dgm:pt modelId="{481EA3E9-DBDF-4180-85BB-803FEA39D0F0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реализации технологии информационного моделирования</a:t>
          </a:r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A0B5A9-B489-4826-B25C-FC644858257F}" type="parTrans" cxnId="{9220BB74-F6A1-4B58-BF70-D9425E3B2755}">
      <dgm:prSet/>
      <dgm:spPr/>
      <dgm:t>
        <a:bodyPr/>
        <a:lstStyle/>
        <a:p>
          <a:endParaRPr lang="ru-RU"/>
        </a:p>
      </dgm:t>
    </dgm:pt>
    <dgm:pt modelId="{21B1485D-A06A-4E3D-A45B-2637B346767B}" type="sibTrans" cxnId="{9220BB74-F6A1-4B58-BF70-D9425E3B2755}">
      <dgm:prSet/>
      <dgm:spPr/>
      <dgm:t>
        <a:bodyPr/>
        <a:lstStyle/>
        <a:p>
          <a:endParaRPr lang="ru-RU"/>
        </a:p>
      </dgm:t>
    </dgm:pt>
    <dgm:pt modelId="{A0E656CD-63AB-45CA-84B0-B83C7E4F7636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информационные ресурсы обеспечения жизненного цикла объектов строительства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75354C-E253-4CAA-BBDD-5E06299FD196}" type="parTrans" cxnId="{D5E009C6-DF16-4A69-8CE7-07E438CB4755}">
      <dgm:prSet/>
      <dgm:spPr/>
      <dgm:t>
        <a:bodyPr/>
        <a:lstStyle/>
        <a:p>
          <a:endParaRPr lang="ru-RU"/>
        </a:p>
      </dgm:t>
    </dgm:pt>
    <dgm:pt modelId="{22D3A015-6440-4DED-9812-5974A5E58D61}" type="sibTrans" cxnId="{D5E009C6-DF16-4A69-8CE7-07E438CB4755}">
      <dgm:prSet/>
      <dgm:spPr/>
      <dgm:t>
        <a:bodyPr/>
        <a:lstStyle/>
        <a:p>
          <a:endParaRPr lang="ru-RU"/>
        </a:p>
      </dgm:t>
    </dgm:pt>
    <dgm:pt modelId="{D3D11DC7-2581-4580-9E93-B30E1B7FC793}">
      <dgm:prSet custT="1"/>
      <dgm:spPr>
        <a:solidFill>
          <a:schemeClr val="tx1">
            <a:lumMod val="65000"/>
            <a:lumOff val="35000"/>
          </a:schemeClr>
        </a:solidFill>
        <a:ln w="28575">
          <a:solidFill>
            <a:srgbClr val="FFFF3F"/>
          </a:solidFill>
        </a:ln>
      </dgm:spPr>
      <dgm:t>
        <a:bodyPr/>
        <a:lstStyle/>
        <a:p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Подсистема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19CBDC-EB8D-4488-8635-8BF0B9EDE509}" type="parTrans" cxnId="{DDC4DD03-9849-4604-8DD9-F89774C5B140}">
      <dgm:prSet/>
      <dgm:spPr/>
      <dgm:t>
        <a:bodyPr/>
        <a:lstStyle/>
        <a:p>
          <a:endParaRPr lang="ru-RU"/>
        </a:p>
      </dgm:t>
    </dgm:pt>
    <dgm:pt modelId="{5769F3F5-24EE-4041-8AB7-43AD41EF2E12}" type="sibTrans" cxnId="{DDC4DD03-9849-4604-8DD9-F89774C5B140}">
      <dgm:prSet/>
      <dgm:spPr/>
      <dgm:t>
        <a:bodyPr/>
        <a:lstStyle/>
        <a:p>
          <a:endParaRPr lang="ru-RU"/>
        </a:p>
      </dgm:t>
    </dgm:pt>
    <dgm:pt modelId="{B85D3F32-B1A0-49BB-A3D4-CDF872E2C71E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осуществления административных процедур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DBEE7E-1AE8-45F2-A9F9-F880C57FD45F}" type="parTrans" cxnId="{A1CDCB8A-3A68-4DDC-815F-92E9DADC96C2}">
      <dgm:prSet/>
      <dgm:spPr/>
      <dgm:t>
        <a:bodyPr/>
        <a:lstStyle/>
        <a:p>
          <a:endParaRPr lang="ru-RU"/>
        </a:p>
      </dgm:t>
    </dgm:pt>
    <dgm:pt modelId="{2E0826F4-E210-46DF-8925-E35EF722AC3E}" type="sibTrans" cxnId="{A1CDCB8A-3A68-4DDC-815F-92E9DADC96C2}">
      <dgm:prSet/>
      <dgm:spPr/>
      <dgm:t>
        <a:bodyPr/>
        <a:lstStyle/>
        <a:p>
          <a:endParaRPr lang="ru-RU"/>
        </a:p>
      </dgm:t>
    </dgm:pt>
    <dgm:pt modelId="{21A0A78F-1E58-49DA-85CC-A977777A18AB}">
      <dgm:prSet custT="1"/>
      <dgm:spPr>
        <a:solidFill>
          <a:schemeClr val="tx1">
            <a:lumMod val="65000"/>
            <a:lumOff val="35000"/>
          </a:schemeClr>
        </a:solidFill>
        <a:ln w="28575">
          <a:solidFill>
            <a:srgbClr val="FFFF3F"/>
          </a:solidFill>
        </a:ln>
      </dgm:spPr>
      <dgm:t>
        <a:bodyPr/>
        <a:lstStyle/>
        <a:p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Подсистема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87C571-4FBE-4D77-A694-742C3E37483B}" type="parTrans" cxnId="{F0C6B94D-40B9-4DA9-B445-1BCCB786A82C}">
      <dgm:prSet/>
      <dgm:spPr/>
      <dgm:t>
        <a:bodyPr/>
        <a:lstStyle/>
        <a:p>
          <a:endParaRPr lang="ru-RU"/>
        </a:p>
      </dgm:t>
    </dgm:pt>
    <dgm:pt modelId="{95F2B6CD-B2F9-4C1B-85CE-3D3235B450C3}" type="sibTrans" cxnId="{F0C6B94D-40B9-4DA9-B445-1BCCB786A82C}">
      <dgm:prSet/>
      <dgm:spPr/>
      <dgm:t>
        <a:bodyPr/>
        <a:lstStyle/>
        <a:p>
          <a:endParaRPr lang="ru-RU"/>
        </a:p>
      </dgm:t>
    </dgm:pt>
    <dgm:pt modelId="{E625A2E9-89EC-42B2-8D3B-0B57C9998BF5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учета и подготовки кадров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A09EA1-9F6B-4316-B9BD-7D4BB5E49340}" type="parTrans" cxnId="{2F0ECC8A-6F3D-4EC4-8630-B96139B8BEC2}">
      <dgm:prSet/>
      <dgm:spPr/>
      <dgm:t>
        <a:bodyPr/>
        <a:lstStyle/>
        <a:p>
          <a:endParaRPr lang="ru-RU"/>
        </a:p>
      </dgm:t>
    </dgm:pt>
    <dgm:pt modelId="{E65D38DD-BC4B-4D0C-9C6D-91DBCBCB5D9D}" type="sibTrans" cxnId="{2F0ECC8A-6F3D-4EC4-8630-B96139B8BEC2}">
      <dgm:prSet/>
      <dgm:spPr/>
      <dgm:t>
        <a:bodyPr/>
        <a:lstStyle/>
        <a:p>
          <a:endParaRPr lang="ru-RU"/>
        </a:p>
      </dgm:t>
    </dgm:pt>
    <dgm:pt modelId="{DF312DB3-A832-46D4-A4C1-31E7EEFD774F}" type="pres">
      <dgm:prSet presAssocID="{D1951EFA-BDF7-4AD5-8910-BC2548C2B4E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10F0F6-01F4-4732-8441-B927DBFA1CA5}" type="pres">
      <dgm:prSet presAssocID="{441E2188-AA4C-4702-88D5-CAFF4F3D3F45}" presName="parentLin" presStyleCnt="0"/>
      <dgm:spPr/>
    </dgm:pt>
    <dgm:pt modelId="{A95A081C-4C07-4047-8AAA-6C14990571C5}" type="pres">
      <dgm:prSet presAssocID="{441E2188-AA4C-4702-88D5-CAFF4F3D3F45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D5DD0DC5-D63E-4DAF-AEF7-EEC766B9720E}" type="pres">
      <dgm:prSet presAssocID="{441E2188-AA4C-4702-88D5-CAFF4F3D3F45}" presName="parentText" presStyleLbl="node1" presStyleIdx="0" presStyleCnt="5" custScaleX="223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2227C3-A5DE-4D3B-8157-F4B06AA6D5D2}" type="pres">
      <dgm:prSet presAssocID="{441E2188-AA4C-4702-88D5-CAFF4F3D3F45}" presName="negativeSpace" presStyleCnt="0"/>
      <dgm:spPr/>
    </dgm:pt>
    <dgm:pt modelId="{B35C2857-5461-4CE5-BB2D-AB32471F72BC}" type="pres">
      <dgm:prSet presAssocID="{441E2188-AA4C-4702-88D5-CAFF4F3D3F45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641EF1-0134-4FD9-BE9F-5CDD4FBC7193}" type="pres">
      <dgm:prSet presAssocID="{E6B4782D-DE3D-4A6C-A04A-F8DF16058819}" presName="spaceBetweenRectangles" presStyleCnt="0"/>
      <dgm:spPr/>
    </dgm:pt>
    <dgm:pt modelId="{07B76A99-BF25-4598-85AB-7E02BBB5D023}" type="pres">
      <dgm:prSet presAssocID="{DBA610D6-FF3D-4374-95BA-646966D0F39E}" presName="parentLin" presStyleCnt="0"/>
      <dgm:spPr/>
    </dgm:pt>
    <dgm:pt modelId="{AD585973-D5F8-48DE-9F3A-4DEA3D656E3C}" type="pres">
      <dgm:prSet presAssocID="{DBA610D6-FF3D-4374-95BA-646966D0F39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EAE1D7EE-25B1-4D9D-91B7-C7D4DAF3C915}" type="pres">
      <dgm:prSet presAssocID="{DBA610D6-FF3D-4374-95BA-646966D0F39E}" presName="parentText" presStyleLbl="node1" presStyleIdx="1" presStyleCnt="5" custScaleX="223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F81CA8-816F-4713-87DA-A658E5021950}" type="pres">
      <dgm:prSet presAssocID="{DBA610D6-FF3D-4374-95BA-646966D0F39E}" presName="negativeSpace" presStyleCnt="0"/>
      <dgm:spPr/>
    </dgm:pt>
    <dgm:pt modelId="{82896BDC-E0BC-440C-AE3D-E290D20C7F8B}" type="pres">
      <dgm:prSet presAssocID="{DBA610D6-FF3D-4374-95BA-646966D0F39E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EEC670-E0F2-4AAB-AC0D-26398FFABE56}" type="pres">
      <dgm:prSet presAssocID="{B02A89E1-0658-47DC-9A8B-3876C6B66B58}" presName="spaceBetweenRectangles" presStyleCnt="0"/>
      <dgm:spPr/>
    </dgm:pt>
    <dgm:pt modelId="{0BC5B83B-1D27-4372-876E-EE6DBE018904}" type="pres">
      <dgm:prSet presAssocID="{A083098E-CB35-4502-8CE8-EF2509D0063C}" presName="parentLin" presStyleCnt="0"/>
      <dgm:spPr/>
    </dgm:pt>
    <dgm:pt modelId="{A0A5E3B6-CBF8-40E5-A442-F814D7676AB2}" type="pres">
      <dgm:prSet presAssocID="{A083098E-CB35-4502-8CE8-EF2509D0063C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B9DD1FAD-E576-4D52-A7CC-2BA112FAD667}" type="pres">
      <dgm:prSet presAssocID="{A083098E-CB35-4502-8CE8-EF2509D0063C}" presName="parentText" presStyleLbl="node1" presStyleIdx="2" presStyleCnt="5" custScaleX="223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D0AFE7-4285-483D-92C2-1A55E6F37205}" type="pres">
      <dgm:prSet presAssocID="{A083098E-CB35-4502-8CE8-EF2509D0063C}" presName="negativeSpace" presStyleCnt="0"/>
      <dgm:spPr/>
    </dgm:pt>
    <dgm:pt modelId="{DE3BB673-EEE9-4BD2-9FF8-8EC3AA409A91}" type="pres">
      <dgm:prSet presAssocID="{A083098E-CB35-4502-8CE8-EF2509D0063C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345B06-52E8-403D-B004-0CD09353FF5D}" type="pres">
      <dgm:prSet presAssocID="{4C886989-1B93-452E-A5DB-6CABF5A05D7C}" presName="spaceBetweenRectangles" presStyleCnt="0"/>
      <dgm:spPr/>
    </dgm:pt>
    <dgm:pt modelId="{D09444F0-DD1A-454B-99B8-07F3AB3F5338}" type="pres">
      <dgm:prSet presAssocID="{D3D11DC7-2581-4580-9E93-B30E1B7FC793}" presName="parentLin" presStyleCnt="0"/>
      <dgm:spPr/>
    </dgm:pt>
    <dgm:pt modelId="{0D5F2ABE-825A-4FD2-AE35-71B8D27D663E}" type="pres">
      <dgm:prSet presAssocID="{D3D11DC7-2581-4580-9E93-B30E1B7FC793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C9CEC47-429A-4386-96F5-5DF8B1B50EAB}" type="pres">
      <dgm:prSet presAssocID="{D3D11DC7-2581-4580-9E93-B30E1B7FC793}" presName="parentText" presStyleLbl="node1" presStyleIdx="3" presStyleCnt="5" custScaleX="223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78F3F6-43BB-4656-8CF1-EBC0009ECD14}" type="pres">
      <dgm:prSet presAssocID="{D3D11DC7-2581-4580-9E93-B30E1B7FC793}" presName="negativeSpace" presStyleCnt="0"/>
      <dgm:spPr/>
    </dgm:pt>
    <dgm:pt modelId="{71062B1F-59E9-41E5-86AE-3B9CD7818636}" type="pres">
      <dgm:prSet presAssocID="{D3D11DC7-2581-4580-9E93-B30E1B7FC793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B64DB8-DF66-4C25-BD79-FB7ABC6F6CC9}" type="pres">
      <dgm:prSet presAssocID="{5769F3F5-24EE-4041-8AB7-43AD41EF2E12}" presName="spaceBetweenRectangles" presStyleCnt="0"/>
      <dgm:spPr/>
    </dgm:pt>
    <dgm:pt modelId="{89038E48-46C6-40EF-B417-743D7BE61B37}" type="pres">
      <dgm:prSet presAssocID="{21A0A78F-1E58-49DA-85CC-A977777A18AB}" presName="parentLin" presStyleCnt="0"/>
      <dgm:spPr/>
    </dgm:pt>
    <dgm:pt modelId="{52A478C3-6CA3-4DE4-9FE3-0613356ACED9}" type="pres">
      <dgm:prSet presAssocID="{21A0A78F-1E58-49DA-85CC-A977777A18A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297C0EB-FC52-419C-AA18-DE9FF8E16B1C}" type="pres">
      <dgm:prSet presAssocID="{21A0A78F-1E58-49DA-85CC-A977777A18AB}" presName="parentText" presStyleLbl="node1" presStyleIdx="4" presStyleCnt="5" custScaleX="223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38341-5626-44EE-B2EE-ED2D6B1B3996}" type="pres">
      <dgm:prSet presAssocID="{21A0A78F-1E58-49DA-85CC-A977777A18AB}" presName="negativeSpace" presStyleCnt="0"/>
      <dgm:spPr/>
    </dgm:pt>
    <dgm:pt modelId="{C3E2D6D7-37FE-4506-955D-730E6896528F}" type="pres">
      <dgm:prSet presAssocID="{21A0A78F-1E58-49DA-85CC-A977777A18AB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9258C1-4EEE-4147-AE60-04F831FE9A12}" type="presOf" srcId="{56A8696D-69A4-48D4-BFF3-29CC9219CE6A}" destId="{B35C2857-5461-4CE5-BB2D-AB32471F72BC}" srcOrd="0" destOrd="0" presId="urn:microsoft.com/office/officeart/2005/8/layout/list1"/>
    <dgm:cxn modelId="{A1CDCB8A-3A68-4DDC-815F-92E9DADC96C2}" srcId="{D3D11DC7-2581-4580-9E93-B30E1B7FC793}" destId="{B85D3F32-B1A0-49BB-A3D4-CDF872E2C71E}" srcOrd="0" destOrd="0" parTransId="{F0DBEE7E-1AE8-45F2-A9F9-F880C57FD45F}" sibTransId="{2E0826F4-E210-46DF-8925-E35EF722AC3E}"/>
    <dgm:cxn modelId="{47843DB7-CCCA-482C-B535-480CD6ACF55E}" type="presOf" srcId="{D3D11DC7-2581-4580-9E93-B30E1B7FC793}" destId="{6C9CEC47-429A-4386-96F5-5DF8B1B50EAB}" srcOrd="1" destOrd="0" presId="urn:microsoft.com/office/officeart/2005/8/layout/list1"/>
    <dgm:cxn modelId="{05B3A40A-DD53-45DD-A78B-F96A8826A483}" type="presOf" srcId="{D3D11DC7-2581-4580-9E93-B30E1B7FC793}" destId="{0D5F2ABE-825A-4FD2-AE35-71B8D27D663E}" srcOrd="0" destOrd="0" presId="urn:microsoft.com/office/officeart/2005/8/layout/list1"/>
    <dgm:cxn modelId="{60A2B2DC-95DE-4192-B080-20E5D573256E}" srcId="{D1951EFA-BDF7-4AD5-8910-BC2548C2B4EB}" destId="{DBA610D6-FF3D-4374-95BA-646966D0F39E}" srcOrd="1" destOrd="0" parTransId="{10D06920-4787-4F9D-8161-DA8BE65F80F0}" sibTransId="{B02A89E1-0658-47DC-9A8B-3876C6B66B58}"/>
    <dgm:cxn modelId="{761D4E63-02EB-4737-8630-03869FF4E13F}" type="presOf" srcId="{A083098E-CB35-4502-8CE8-EF2509D0063C}" destId="{B9DD1FAD-E576-4D52-A7CC-2BA112FAD667}" srcOrd="1" destOrd="0" presId="urn:microsoft.com/office/officeart/2005/8/layout/list1"/>
    <dgm:cxn modelId="{6F628897-E2C3-43EA-B4F1-21791A0804C3}" type="presOf" srcId="{21A0A78F-1E58-49DA-85CC-A977777A18AB}" destId="{B297C0EB-FC52-419C-AA18-DE9FF8E16B1C}" srcOrd="1" destOrd="0" presId="urn:microsoft.com/office/officeart/2005/8/layout/list1"/>
    <dgm:cxn modelId="{1E3076A7-E97C-4198-89DC-A63BE0D0901B}" type="presOf" srcId="{A0E656CD-63AB-45CA-84B0-B83C7E4F7636}" destId="{DE3BB673-EEE9-4BD2-9FF8-8EC3AA409A91}" srcOrd="0" destOrd="0" presId="urn:microsoft.com/office/officeart/2005/8/layout/list1"/>
    <dgm:cxn modelId="{E1570CBF-357C-42A5-9E6E-67B4FB7BC840}" type="presOf" srcId="{E625A2E9-89EC-42B2-8D3B-0B57C9998BF5}" destId="{C3E2D6D7-37FE-4506-955D-730E6896528F}" srcOrd="0" destOrd="0" presId="urn:microsoft.com/office/officeart/2005/8/layout/list1"/>
    <dgm:cxn modelId="{0A092A20-360C-465F-A465-E72C35C6B8F2}" type="presOf" srcId="{DBA610D6-FF3D-4374-95BA-646966D0F39E}" destId="{AD585973-D5F8-48DE-9F3A-4DEA3D656E3C}" srcOrd="0" destOrd="0" presId="urn:microsoft.com/office/officeart/2005/8/layout/list1"/>
    <dgm:cxn modelId="{C5AE0A08-2319-40D9-8157-8D95220D16FA}" srcId="{D1951EFA-BDF7-4AD5-8910-BC2548C2B4EB}" destId="{441E2188-AA4C-4702-88D5-CAFF4F3D3F45}" srcOrd="0" destOrd="0" parTransId="{B225CDA6-A0D8-480B-ADAC-FEE7B316082B}" sibTransId="{E6B4782D-DE3D-4A6C-A04A-F8DF16058819}"/>
    <dgm:cxn modelId="{2F0ECC8A-6F3D-4EC4-8630-B96139B8BEC2}" srcId="{21A0A78F-1E58-49DA-85CC-A977777A18AB}" destId="{E625A2E9-89EC-42B2-8D3B-0B57C9998BF5}" srcOrd="0" destOrd="0" parTransId="{05A09EA1-9F6B-4316-B9BD-7D4BB5E49340}" sibTransId="{E65D38DD-BC4B-4D0C-9C6D-91DBCBCB5D9D}"/>
    <dgm:cxn modelId="{9220BB74-F6A1-4B58-BF70-D9425E3B2755}" srcId="{DBA610D6-FF3D-4374-95BA-646966D0F39E}" destId="{481EA3E9-DBDF-4180-85BB-803FEA39D0F0}" srcOrd="0" destOrd="0" parTransId="{70A0B5A9-B489-4826-B25C-FC644858257F}" sibTransId="{21B1485D-A06A-4E3D-A45B-2637B346767B}"/>
    <dgm:cxn modelId="{9474E54A-87EB-41E4-802F-31C8EB2D1EBA}" type="presOf" srcId="{DBA610D6-FF3D-4374-95BA-646966D0F39E}" destId="{EAE1D7EE-25B1-4D9D-91B7-C7D4DAF3C915}" srcOrd="1" destOrd="0" presId="urn:microsoft.com/office/officeart/2005/8/layout/list1"/>
    <dgm:cxn modelId="{13C6E39A-92F4-49BD-998C-55731AA88348}" type="presOf" srcId="{B85D3F32-B1A0-49BB-A3D4-CDF872E2C71E}" destId="{71062B1F-59E9-41E5-86AE-3B9CD7818636}" srcOrd="0" destOrd="0" presId="urn:microsoft.com/office/officeart/2005/8/layout/list1"/>
    <dgm:cxn modelId="{F0C6B94D-40B9-4DA9-B445-1BCCB786A82C}" srcId="{D1951EFA-BDF7-4AD5-8910-BC2548C2B4EB}" destId="{21A0A78F-1E58-49DA-85CC-A977777A18AB}" srcOrd="4" destOrd="0" parTransId="{FD87C571-4FBE-4D77-A694-742C3E37483B}" sibTransId="{95F2B6CD-B2F9-4C1B-85CE-3D3235B450C3}"/>
    <dgm:cxn modelId="{E9271B59-4CFF-4EE0-9B5E-8063C2699B49}" type="presOf" srcId="{441E2188-AA4C-4702-88D5-CAFF4F3D3F45}" destId="{A95A081C-4C07-4047-8AAA-6C14990571C5}" srcOrd="0" destOrd="0" presId="urn:microsoft.com/office/officeart/2005/8/layout/list1"/>
    <dgm:cxn modelId="{9DAABA26-61FB-4ABD-A1CD-8D4B89759F84}" type="presOf" srcId="{D1951EFA-BDF7-4AD5-8910-BC2548C2B4EB}" destId="{DF312DB3-A832-46D4-A4C1-31E7EEFD774F}" srcOrd="0" destOrd="0" presId="urn:microsoft.com/office/officeart/2005/8/layout/list1"/>
    <dgm:cxn modelId="{3C05B4AF-2540-421D-B188-29B819C3A06F}" srcId="{441E2188-AA4C-4702-88D5-CAFF4F3D3F45}" destId="{56A8696D-69A4-48D4-BFF3-29CC9219CE6A}" srcOrd="0" destOrd="0" parTransId="{4A77C012-5FA4-4483-8971-BDE6400CE17B}" sibTransId="{A02D7A83-C337-405A-AED6-C01700569D6A}"/>
    <dgm:cxn modelId="{DDC4DD03-9849-4604-8DD9-F89774C5B140}" srcId="{D1951EFA-BDF7-4AD5-8910-BC2548C2B4EB}" destId="{D3D11DC7-2581-4580-9E93-B30E1B7FC793}" srcOrd="3" destOrd="0" parTransId="{1219CBDC-EB8D-4488-8635-8BF0B9EDE509}" sibTransId="{5769F3F5-24EE-4041-8AB7-43AD41EF2E12}"/>
    <dgm:cxn modelId="{D5E009C6-DF16-4A69-8CE7-07E438CB4755}" srcId="{A083098E-CB35-4502-8CE8-EF2509D0063C}" destId="{A0E656CD-63AB-45CA-84B0-B83C7E4F7636}" srcOrd="0" destOrd="0" parTransId="{A075354C-E253-4CAA-BBDD-5E06299FD196}" sibTransId="{22D3A015-6440-4DED-9812-5974A5E58D61}"/>
    <dgm:cxn modelId="{9F4735C2-954A-4695-835C-AAE2FCF06531}" type="presOf" srcId="{481EA3E9-DBDF-4180-85BB-803FEA39D0F0}" destId="{82896BDC-E0BC-440C-AE3D-E290D20C7F8B}" srcOrd="0" destOrd="0" presId="urn:microsoft.com/office/officeart/2005/8/layout/list1"/>
    <dgm:cxn modelId="{A00E4E56-E1DA-45F8-8102-EC46197DFF00}" type="presOf" srcId="{21A0A78F-1E58-49DA-85CC-A977777A18AB}" destId="{52A478C3-6CA3-4DE4-9FE3-0613356ACED9}" srcOrd="0" destOrd="0" presId="urn:microsoft.com/office/officeart/2005/8/layout/list1"/>
    <dgm:cxn modelId="{A25C0217-48FA-44A6-872C-26B0FB545559}" srcId="{D1951EFA-BDF7-4AD5-8910-BC2548C2B4EB}" destId="{A083098E-CB35-4502-8CE8-EF2509D0063C}" srcOrd="2" destOrd="0" parTransId="{CD62026A-0F92-477A-843B-740A2EF1B1AA}" sibTransId="{4C886989-1B93-452E-A5DB-6CABF5A05D7C}"/>
    <dgm:cxn modelId="{B34E6CCF-D4D9-4AE9-97C4-ADB4EE26FD45}" type="presOf" srcId="{A083098E-CB35-4502-8CE8-EF2509D0063C}" destId="{A0A5E3B6-CBF8-40E5-A442-F814D7676AB2}" srcOrd="0" destOrd="0" presId="urn:microsoft.com/office/officeart/2005/8/layout/list1"/>
    <dgm:cxn modelId="{6F6941F1-1A24-483D-9DFD-E17895FEA9E2}" type="presOf" srcId="{441E2188-AA4C-4702-88D5-CAFF4F3D3F45}" destId="{D5DD0DC5-D63E-4DAF-AEF7-EEC766B9720E}" srcOrd="1" destOrd="0" presId="urn:microsoft.com/office/officeart/2005/8/layout/list1"/>
    <dgm:cxn modelId="{B9659707-C52C-4AEA-AD94-4AFEEBD6FA22}" type="presParOf" srcId="{DF312DB3-A832-46D4-A4C1-31E7EEFD774F}" destId="{7310F0F6-01F4-4732-8441-B927DBFA1CA5}" srcOrd="0" destOrd="0" presId="urn:microsoft.com/office/officeart/2005/8/layout/list1"/>
    <dgm:cxn modelId="{1C5BBD76-F8B9-40BB-9D03-752EB213B62A}" type="presParOf" srcId="{7310F0F6-01F4-4732-8441-B927DBFA1CA5}" destId="{A95A081C-4C07-4047-8AAA-6C14990571C5}" srcOrd="0" destOrd="0" presId="urn:microsoft.com/office/officeart/2005/8/layout/list1"/>
    <dgm:cxn modelId="{268C2687-077E-4752-BF2F-1B2839D8FF3F}" type="presParOf" srcId="{7310F0F6-01F4-4732-8441-B927DBFA1CA5}" destId="{D5DD0DC5-D63E-4DAF-AEF7-EEC766B9720E}" srcOrd="1" destOrd="0" presId="urn:microsoft.com/office/officeart/2005/8/layout/list1"/>
    <dgm:cxn modelId="{64B3C4F6-985C-45B7-82BD-7268517C678B}" type="presParOf" srcId="{DF312DB3-A832-46D4-A4C1-31E7EEFD774F}" destId="{802227C3-A5DE-4D3B-8157-F4B06AA6D5D2}" srcOrd="1" destOrd="0" presId="urn:microsoft.com/office/officeart/2005/8/layout/list1"/>
    <dgm:cxn modelId="{6A8C7BD6-0F30-4D0F-82A6-88C7480D6B00}" type="presParOf" srcId="{DF312DB3-A832-46D4-A4C1-31E7EEFD774F}" destId="{B35C2857-5461-4CE5-BB2D-AB32471F72BC}" srcOrd="2" destOrd="0" presId="urn:microsoft.com/office/officeart/2005/8/layout/list1"/>
    <dgm:cxn modelId="{8A8231B2-56AF-4E18-844B-1ABAA67D250E}" type="presParOf" srcId="{DF312DB3-A832-46D4-A4C1-31E7EEFD774F}" destId="{E7641EF1-0134-4FD9-BE9F-5CDD4FBC7193}" srcOrd="3" destOrd="0" presId="urn:microsoft.com/office/officeart/2005/8/layout/list1"/>
    <dgm:cxn modelId="{18A4E178-3970-41A4-A0F4-DB822041E887}" type="presParOf" srcId="{DF312DB3-A832-46D4-A4C1-31E7EEFD774F}" destId="{07B76A99-BF25-4598-85AB-7E02BBB5D023}" srcOrd="4" destOrd="0" presId="urn:microsoft.com/office/officeart/2005/8/layout/list1"/>
    <dgm:cxn modelId="{14829C3A-C2D9-4488-8990-F1F5D1E83A14}" type="presParOf" srcId="{07B76A99-BF25-4598-85AB-7E02BBB5D023}" destId="{AD585973-D5F8-48DE-9F3A-4DEA3D656E3C}" srcOrd="0" destOrd="0" presId="urn:microsoft.com/office/officeart/2005/8/layout/list1"/>
    <dgm:cxn modelId="{6CB4F9F5-381A-4D71-80ED-04E050F602ED}" type="presParOf" srcId="{07B76A99-BF25-4598-85AB-7E02BBB5D023}" destId="{EAE1D7EE-25B1-4D9D-91B7-C7D4DAF3C915}" srcOrd="1" destOrd="0" presId="urn:microsoft.com/office/officeart/2005/8/layout/list1"/>
    <dgm:cxn modelId="{CF003083-AD00-4501-B2A3-A0BBA526F862}" type="presParOf" srcId="{DF312DB3-A832-46D4-A4C1-31E7EEFD774F}" destId="{5DF81CA8-816F-4713-87DA-A658E5021950}" srcOrd="5" destOrd="0" presId="urn:microsoft.com/office/officeart/2005/8/layout/list1"/>
    <dgm:cxn modelId="{FA4BD912-F7B0-4F5F-8317-85CD12028F55}" type="presParOf" srcId="{DF312DB3-A832-46D4-A4C1-31E7EEFD774F}" destId="{82896BDC-E0BC-440C-AE3D-E290D20C7F8B}" srcOrd="6" destOrd="0" presId="urn:microsoft.com/office/officeart/2005/8/layout/list1"/>
    <dgm:cxn modelId="{FD3E962C-855A-4E36-8001-FD792BB487F7}" type="presParOf" srcId="{DF312DB3-A832-46D4-A4C1-31E7EEFD774F}" destId="{93EEC670-E0F2-4AAB-AC0D-26398FFABE56}" srcOrd="7" destOrd="0" presId="urn:microsoft.com/office/officeart/2005/8/layout/list1"/>
    <dgm:cxn modelId="{DBDE6347-EA7F-430C-857A-D1FFAAB7B7B4}" type="presParOf" srcId="{DF312DB3-A832-46D4-A4C1-31E7EEFD774F}" destId="{0BC5B83B-1D27-4372-876E-EE6DBE018904}" srcOrd="8" destOrd="0" presId="urn:microsoft.com/office/officeart/2005/8/layout/list1"/>
    <dgm:cxn modelId="{AC19BC08-8923-4E90-A68F-ED2A1CE8357F}" type="presParOf" srcId="{0BC5B83B-1D27-4372-876E-EE6DBE018904}" destId="{A0A5E3B6-CBF8-40E5-A442-F814D7676AB2}" srcOrd="0" destOrd="0" presId="urn:microsoft.com/office/officeart/2005/8/layout/list1"/>
    <dgm:cxn modelId="{706DD23D-4424-43E8-8B60-A3F51A82CBCD}" type="presParOf" srcId="{0BC5B83B-1D27-4372-876E-EE6DBE018904}" destId="{B9DD1FAD-E576-4D52-A7CC-2BA112FAD667}" srcOrd="1" destOrd="0" presId="urn:microsoft.com/office/officeart/2005/8/layout/list1"/>
    <dgm:cxn modelId="{7D427769-D08B-4E3E-AC5F-E7AE483EC059}" type="presParOf" srcId="{DF312DB3-A832-46D4-A4C1-31E7EEFD774F}" destId="{61D0AFE7-4285-483D-92C2-1A55E6F37205}" srcOrd="9" destOrd="0" presId="urn:microsoft.com/office/officeart/2005/8/layout/list1"/>
    <dgm:cxn modelId="{77AD4530-5F06-456D-9CFC-ED7BEF79FA31}" type="presParOf" srcId="{DF312DB3-A832-46D4-A4C1-31E7EEFD774F}" destId="{DE3BB673-EEE9-4BD2-9FF8-8EC3AA409A91}" srcOrd="10" destOrd="0" presId="urn:microsoft.com/office/officeart/2005/8/layout/list1"/>
    <dgm:cxn modelId="{CA9EA9F6-703D-40FD-83AF-9367D7997DE3}" type="presParOf" srcId="{DF312DB3-A832-46D4-A4C1-31E7EEFD774F}" destId="{22345B06-52E8-403D-B004-0CD09353FF5D}" srcOrd="11" destOrd="0" presId="urn:microsoft.com/office/officeart/2005/8/layout/list1"/>
    <dgm:cxn modelId="{1411FD13-3D4C-49F7-807D-D83CE1039E8B}" type="presParOf" srcId="{DF312DB3-A832-46D4-A4C1-31E7EEFD774F}" destId="{D09444F0-DD1A-454B-99B8-07F3AB3F5338}" srcOrd="12" destOrd="0" presId="urn:microsoft.com/office/officeart/2005/8/layout/list1"/>
    <dgm:cxn modelId="{3553CE00-F347-46FD-8840-67CB190B8601}" type="presParOf" srcId="{D09444F0-DD1A-454B-99B8-07F3AB3F5338}" destId="{0D5F2ABE-825A-4FD2-AE35-71B8D27D663E}" srcOrd="0" destOrd="0" presId="urn:microsoft.com/office/officeart/2005/8/layout/list1"/>
    <dgm:cxn modelId="{4D90D35D-11E8-459D-AF02-16C073A38C52}" type="presParOf" srcId="{D09444F0-DD1A-454B-99B8-07F3AB3F5338}" destId="{6C9CEC47-429A-4386-96F5-5DF8B1B50EAB}" srcOrd="1" destOrd="0" presId="urn:microsoft.com/office/officeart/2005/8/layout/list1"/>
    <dgm:cxn modelId="{EFA17BC9-8864-4EE7-BF1B-1402E1D3034B}" type="presParOf" srcId="{DF312DB3-A832-46D4-A4C1-31E7EEFD774F}" destId="{5478F3F6-43BB-4656-8CF1-EBC0009ECD14}" srcOrd="13" destOrd="0" presId="urn:microsoft.com/office/officeart/2005/8/layout/list1"/>
    <dgm:cxn modelId="{C0F194B3-A525-4AFE-8DE2-BF09387CB9CB}" type="presParOf" srcId="{DF312DB3-A832-46D4-A4C1-31E7EEFD774F}" destId="{71062B1F-59E9-41E5-86AE-3B9CD7818636}" srcOrd="14" destOrd="0" presId="urn:microsoft.com/office/officeart/2005/8/layout/list1"/>
    <dgm:cxn modelId="{61617464-451C-431A-B502-745B2CFDE17E}" type="presParOf" srcId="{DF312DB3-A832-46D4-A4C1-31E7EEFD774F}" destId="{37B64DB8-DF66-4C25-BD79-FB7ABC6F6CC9}" srcOrd="15" destOrd="0" presId="urn:microsoft.com/office/officeart/2005/8/layout/list1"/>
    <dgm:cxn modelId="{6B3113CC-828B-4F1A-8402-F0694CC49E2F}" type="presParOf" srcId="{DF312DB3-A832-46D4-A4C1-31E7EEFD774F}" destId="{89038E48-46C6-40EF-B417-743D7BE61B37}" srcOrd="16" destOrd="0" presId="urn:microsoft.com/office/officeart/2005/8/layout/list1"/>
    <dgm:cxn modelId="{56601671-BDC4-400D-84AC-1CED2700A520}" type="presParOf" srcId="{89038E48-46C6-40EF-B417-743D7BE61B37}" destId="{52A478C3-6CA3-4DE4-9FE3-0613356ACED9}" srcOrd="0" destOrd="0" presId="urn:microsoft.com/office/officeart/2005/8/layout/list1"/>
    <dgm:cxn modelId="{4AB7EBA9-4A9F-47FE-8F8B-7E3E5F9F5844}" type="presParOf" srcId="{89038E48-46C6-40EF-B417-743D7BE61B37}" destId="{B297C0EB-FC52-419C-AA18-DE9FF8E16B1C}" srcOrd="1" destOrd="0" presId="urn:microsoft.com/office/officeart/2005/8/layout/list1"/>
    <dgm:cxn modelId="{7C4D09DB-2974-4E47-A3EB-9E5DFE07FD14}" type="presParOf" srcId="{DF312DB3-A832-46D4-A4C1-31E7EEFD774F}" destId="{BF138341-5626-44EE-B2EE-ED2D6B1B3996}" srcOrd="17" destOrd="0" presId="urn:microsoft.com/office/officeart/2005/8/layout/list1"/>
    <dgm:cxn modelId="{1EC6E2D8-2552-49C0-A964-2A550352FB1A}" type="presParOf" srcId="{DF312DB3-A832-46D4-A4C1-31E7EEFD774F}" destId="{C3E2D6D7-37FE-4506-955D-730E6896528F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B095E5-1458-4287-9125-76189D7D37C9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2E0117-1E55-4997-99AD-1A4652898D13}">
      <dgm:prSet phldrT="[Текст]" custT="1"/>
      <dgm:spPr>
        <a:solidFill>
          <a:schemeClr val="tx1">
            <a:lumMod val="65000"/>
            <a:lumOff val="35000"/>
          </a:schemeClr>
        </a:solidFill>
        <a:ln w="28575"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ru-RU" sz="19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цифровой трансформации строительной отрасли</a:t>
          </a:r>
          <a:endParaRPr lang="ru-RU" sz="1900" dirty="0">
            <a:solidFill>
              <a:schemeClr val="bg1"/>
            </a:solidFill>
          </a:endParaRPr>
        </a:p>
      </dgm:t>
    </dgm:pt>
    <dgm:pt modelId="{EEC872DD-8712-4213-9125-9972F4FA7271}" type="parTrans" cxnId="{88D47301-57CC-44D4-B15A-A7F7514DE8F0}">
      <dgm:prSet/>
      <dgm:spPr/>
      <dgm:t>
        <a:bodyPr/>
        <a:lstStyle/>
        <a:p>
          <a:endParaRPr lang="ru-RU"/>
        </a:p>
      </dgm:t>
    </dgm:pt>
    <dgm:pt modelId="{AB93317C-683D-4E11-BEFF-2EC9372A887F}" type="sibTrans" cxnId="{88D47301-57CC-44D4-B15A-A7F7514DE8F0}">
      <dgm:prSet/>
      <dgm:spPr/>
      <dgm:t>
        <a:bodyPr/>
        <a:lstStyle/>
        <a:p>
          <a:endParaRPr lang="ru-RU"/>
        </a:p>
      </dgm:t>
    </dgm:pt>
    <dgm:pt modelId="{E6FC1645-8B3B-4B72-B2B3-72A44856B6B3}">
      <dgm:prSet phldrT="[Текст]" custT="1"/>
      <dgm:spPr>
        <a:solidFill>
          <a:schemeClr val="bg1"/>
        </a:solidFill>
        <a:ln w="6350">
          <a:solidFill>
            <a:schemeClr val="bg1">
              <a:lumMod val="75000"/>
            </a:schemeClr>
          </a:solidFill>
          <a:prstDash val="sysDash"/>
        </a:ln>
        <a:effectLst>
          <a:outerShdw blurRad="44450" dist="27940" dir="5400000" algn="ctr" rotWithShape="0">
            <a:srgbClr val="000000">
              <a:alpha val="8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ts val="1800"/>
            </a:lnSpc>
            <a:spcAft>
              <a:spcPts val="0"/>
            </a:spcAft>
          </a:pP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Переход на электронное взаимодействие участников инвестиционно-строительного процесса и внедрение интегрированных информационных систем </a:t>
          </a:r>
        </a:p>
        <a:p>
          <a:pPr>
            <a:lnSpc>
              <a:spcPts val="1800"/>
            </a:lnSpc>
            <a:spcAft>
              <a:spcPts val="0"/>
            </a:spcAft>
          </a:pP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управлению ресурсами предприятий</a:t>
          </a:r>
          <a:endParaRPr lang="ru-RU" sz="1800" dirty="0"/>
        </a:p>
      </dgm:t>
    </dgm:pt>
    <dgm:pt modelId="{8D7F1589-F6DB-430A-8B89-021E177CC3AA}" type="parTrans" cxnId="{CD823FBE-B609-447E-9D2F-F34CD1EFF983}">
      <dgm:prSet/>
      <dgm:spPr>
        <a:ln w="381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23BE843-6C66-4A0F-B674-7435B084E50E}" type="sibTrans" cxnId="{CD823FBE-B609-447E-9D2F-F34CD1EFF983}">
      <dgm:prSet/>
      <dgm:spPr/>
      <dgm:t>
        <a:bodyPr/>
        <a:lstStyle/>
        <a:p>
          <a:endParaRPr lang="ru-RU"/>
        </a:p>
      </dgm:t>
    </dgm:pt>
    <dgm:pt modelId="{50319143-04AB-4FB7-8D90-0D35008285EA}">
      <dgm:prSet phldrT="[Текст]" custT="1"/>
      <dgm:spPr>
        <a:solidFill>
          <a:schemeClr val="bg1"/>
        </a:solidFill>
        <a:ln w="6350">
          <a:solidFill>
            <a:schemeClr val="bg1">
              <a:lumMod val="75000"/>
            </a:schemeClr>
          </a:solidFill>
          <a:prstDash val="sysDash"/>
        </a:ln>
        <a:effectLst>
          <a:outerShdw blurRad="44450" dist="27940" dir="5400000" algn="ctr" rotWithShape="0">
            <a:srgbClr val="000000">
              <a:alpha val="9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ts val="1800"/>
            </a:lnSpc>
            <a:spcAft>
              <a:spcPts val="0"/>
            </a:spcAft>
          </a:pP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единой информационной </a:t>
          </a:r>
        </a:p>
        <a:p>
          <a:pPr>
            <a:lnSpc>
              <a:spcPts val="1800"/>
            </a:lnSpc>
            <a:spcAft>
              <a:spcPts val="0"/>
            </a:spcAft>
          </a:pP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среды в строительной отрасли </a:t>
          </a:r>
        </a:p>
        <a:p>
          <a:pPr>
            <a:lnSpc>
              <a:spcPts val="1800"/>
            </a:lnSpc>
            <a:spcAft>
              <a:spcPts val="0"/>
            </a:spcAft>
          </a:pP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(ГИС «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Госстройпортал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»)</a:t>
          </a:r>
          <a:endParaRPr lang="ru-RU" sz="1800" dirty="0"/>
        </a:p>
      </dgm:t>
    </dgm:pt>
    <dgm:pt modelId="{654AB02D-EF83-48FE-957E-619246B2D441}" type="parTrans" cxnId="{F1910379-D059-4FEA-91B3-49AFC9C58859}">
      <dgm:prSet/>
      <dgm:spPr>
        <a:ln w="381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090EDBFF-B7F9-4CA9-B08A-8D5E493F8FDE}" type="sibTrans" cxnId="{F1910379-D059-4FEA-91B3-49AFC9C58859}">
      <dgm:prSet/>
      <dgm:spPr/>
      <dgm:t>
        <a:bodyPr/>
        <a:lstStyle/>
        <a:p>
          <a:endParaRPr lang="ru-RU"/>
        </a:p>
      </dgm:t>
    </dgm:pt>
    <dgm:pt modelId="{A27DCA1B-839F-4E06-A995-C30442BC0548}">
      <dgm:prSet custT="1"/>
      <dgm:spPr>
        <a:solidFill>
          <a:schemeClr val="bg1"/>
        </a:solidFill>
        <a:ln w="6350">
          <a:solidFill>
            <a:schemeClr val="bg1">
              <a:lumMod val="75000"/>
            </a:schemeClr>
          </a:solidFill>
          <a:prstDash val="sysDash"/>
        </a:ln>
        <a:effectLst>
          <a:outerShdw blurRad="44450" dist="27940" dir="5400000" algn="ctr" rotWithShape="0">
            <a:srgbClr val="000000">
              <a:alpha val="91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ts val="1800"/>
            </a:lnSpc>
            <a:spcAft>
              <a:spcPts val="0"/>
            </a:spcAft>
          </a:pP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Оказание максимального содействия внедрению и развитию технологии информационного моделирования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4DC096-4551-4C69-B80D-2B23AA2E7C37}" type="parTrans" cxnId="{C568B9E0-85A1-4373-8B15-3E33679D3683}">
      <dgm:prSet/>
      <dgm:spPr>
        <a:ln w="381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BF170437-C913-4232-8EBE-D14983E3551D}" type="sibTrans" cxnId="{C568B9E0-85A1-4373-8B15-3E33679D3683}">
      <dgm:prSet/>
      <dgm:spPr/>
      <dgm:t>
        <a:bodyPr/>
        <a:lstStyle/>
        <a:p>
          <a:endParaRPr lang="ru-RU"/>
        </a:p>
      </dgm:t>
    </dgm:pt>
    <dgm:pt modelId="{1B2CC159-4C17-42DD-9F40-0E1BA1A794F1}" type="pres">
      <dgm:prSet presAssocID="{3AB095E5-1458-4287-9125-76189D7D37C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A01CE11-2B54-423C-8F52-18A63058C20C}" type="pres">
      <dgm:prSet presAssocID="{E92E0117-1E55-4997-99AD-1A4652898D13}" presName="singleCycle" presStyleCnt="0"/>
      <dgm:spPr/>
    </dgm:pt>
    <dgm:pt modelId="{DB7461F6-0DC9-4495-B9A4-36794861EF76}" type="pres">
      <dgm:prSet presAssocID="{E92E0117-1E55-4997-99AD-1A4652898D13}" presName="singleCenter" presStyleLbl="node1" presStyleIdx="0" presStyleCnt="4" custScaleX="202416" custScaleY="88659" custLinFactNeighborY="-12276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B8DE37BB-FAC5-4A44-9729-B9D369CA041F}" type="pres">
      <dgm:prSet presAssocID="{8D7F1589-F6DB-430A-8B89-021E177CC3AA}" presName="Name56" presStyleLbl="parChTrans1D2" presStyleIdx="0" presStyleCnt="3"/>
      <dgm:spPr/>
      <dgm:t>
        <a:bodyPr/>
        <a:lstStyle/>
        <a:p>
          <a:endParaRPr lang="ru-RU"/>
        </a:p>
      </dgm:t>
    </dgm:pt>
    <dgm:pt modelId="{1BA9C56E-4122-455D-AC58-1DE4FA86EE7C}" type="pres">
      <dgm:prSet presAssocID="{E6FC1645-8B3B-4B72-B2B3-72A44856B6B3}" presName="text0" presStyleLbl="node1" presStyleIdx="1" presStyleCnt="4" custScaleX="599128" custScaleY="1440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1221D8-F081-40EE-AA31-EC1EB90BF27A}" type="pres">
      <dgm:prSet presAssocID="{FA4DC096-4551-4C69-B80D-2B23AA2E7C37}" presName="Name56" presStyleLbl="parChTrans1D2" presStyleIdx="1" presStyleCnt="3"/>
      <dgm:spPr/>
      <dgm:t>
        <a:bodyPr/>
        <a:lstStyle/>
        <a:p>
          <a:endParaRPr lang="ru-RU"/>
        </a:p>
      </dgm:t>
    </dgm:pt>
    <dgm:pt modelId="{0E7ACB6C-1B95-48AC-94E0-55CC6E874391}" type="pres">
      <dgm:prSet presAssocID="{A27DCA1B-839F-4E06-A995-C30442BC0548}" presName="text0" presStyleLbl="node1" presStyleIdx="2" presStyleCnt="4" custScaleX="426021" custScaleY="140300" custRadScaleRad="131854" custRadScaleInc="-128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910718-2C0F-4DA1-AB43-551D88673FE1}" type="pres">
      <dgm:prSet presAssocID="{654AB02D-EF83-48FE-957E-619246B2D441}" presName="Name56" presStyleLbl="parChTrans1D2" presStyleIdx="2" presStyleCnt="3"/>
      <dgm:spPr/>
      <dgm:t>
        <a:bodyPr/>
        <a:lstStyle/>
        <a:p>
          <a:endParaRPr lang="ru-RU"/>
        </a:p>
      </dgm:t>
    </dgm:pt>
    <dgm:pt modelId="{A781D7B6-8BA9-4A0F-88C1-A3CA7EF5C8F4}" type="pres">
      <dgm:prSet presAssocID="{50319143-04AB-4FB7-8D90-0D35008285EA}" presName="text0" presStyleLbl="node1" presStyleIdx="3" presStyleCnt="4" custScaleX="411514" custScaleY="140809" custRadScaleRad="127524" custRadScaleInc="115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D47301-57CC-44D4-B15A-A7F7514DE8F0}" srcId="{3AB095E5-1458-4287-9125-76189D7D37C9}" destId="{E92E0117-1E55-4997-99AD-1A4652898D13}" srcOrd="0" destOrd="0" parTransId="{EEC872DD-8712-4213-9125-9972F4FA7271}" sibTransId="{AB93317C-683D-4E11-BEFF-2EC9372A887F}"/>
    <dgm:cxn modelId="{907ED0D2-76CC-4356-BAA3-37C7FF7D91A0}" type="presOf" srcId="{E6FC1645-8B3B-4B72-B2B3-72A44856B6B3}" destId="{1BA9C56E-4122-455D-AC58-1DE4FA86EE7C}" srcOrd="0" destOrd="0" presId="urn:microsoft.com/office/officeart/2008/layout/RadialCluster"/>
    <dgm:cxn modelId="{E6791D5B-4CBA-4257-8798-7F29E3A04DDE}" type="presOf" srcId="{50319143-04AB-4FB7-8D90-0D35008285EA}" destId="{A781D7B6-8BA9-4A0F-88C1-A3CA7EF5C8F4}" srcOrd="0" destOrd="0" presId="urn:microsoft.com/office/officeart/2008/layout/RadialCluster"/>
    <dgm:cxn modelId="{F1910379-D059-4FEA-91B3-49AFC9C58859}" srcId="{E92E0117-1E55-4997-99AD-1A4652898D13}" destId="{50319143-04AB-4FB7-8D90-0D35008285EA}" srcOrd="2" destOrd="0" parTransId="{654AB02D-EF83-48FE-957E-619246B2D441}" sibTransId="{090EDBFF-B7F9-4CA9-B08A-8D5E493F8FDE}"/>
    <dgm:cxn modelId="{CD823FBE-B609-447E-9D2F-F34CD1EFF983}" srcId="{E92E0117-1E55-4997-99AD-1A4652898D13}" destId="{E6FC1645-8B3B-4B72-B2B3-72A44856B6B3}" srcOrd="0" destOrd="0" parTransId="{8D7F1589-F6DB-430A-8B89-021E177CC3AA}" sibTransId="{123BE843-6C66-4A0F-B674-7435B084E50E}"/>
    <dgm:cxn modelId="{BF5FD80A-32C4-4A48-919D-14A758474908}" type="presOf" srcId="{FA4DC096-4551-4C69-B80D-2B23AA2E7C37}" destId="{211221D8-F081-40EE-AA31-EC1EB90BF27A}" srcOrd="0" destOrd="0" presId="urn:microsoft.com/office/officeart/2008/layout/RadialCluster"/>
    <dgm:cxn modelId="{B64C8367-C9AA-49B3-B8B6-625ECEA38962}" type="presOf" srcId="{3AB095E5-1458-4287-9125-76189D7D37C9}" destId="{1B2CC159-4C17-42DD-9F40-0E1BA1A794F1}" srcOrd="0" destOrd="0" presId="urn:microsoft.com/office/officeart/2008/layout/RadialCluster"/>
    <dgm:cxn modelId="{C568B9E0-85A1-4373-8B15-3E33679D3683}" srcId="{E92E0117-1E55-4997-99AD-1A4652898D13}" destId="{A27DCA1B-839F-4E06-A995-C30442BC0548}" srcOrd="1" destOrd="0" parTransId="{FA4DC096-4551-4C69-B80D-2B23AA2E7C37}" sibTransId="{BF170437-C913-4232-8EBE-D14983E3551D}"/>
    <dgm:cxn modelId="{D6369510-F180-4259-B514-5D7A5E8E3BEF}" type="presOf" srcId="{654AB02D-EF83-48FE-957E-619246B2D441}" destId="{6D910718-2C0F-4DA1-AB43-551D88673FE1}" srcOrd="0" destOrd="0" presId="urn:microsoft.com/office/officeart/2008/layout/RadialCluster"/>
    <dgm:cxn modelId="{17D46658-C518-4FE7-9925-FAE6B5643CB0}" type="presOf" srcId="{A27DCA1B-839F-4E06-A995-C30442BC0548}" destId="{0E7ACB6C-1B95-48AC-94E0-55CC6E874391}" srcOrd="0" destOrd="0" presId="urn:microsoft.com/office/officeart/2008/layout/RadialCluster"/>
    <dgm:cxn modelId="{18432C87-E4CB-461B-BD20-843776386DC1}" type="presOf" srcId="{8D7F1589-F6DB-430A-8B89-021E177CC3AA}" destId="{B8DE37BB-FAC5-4A44-9729-B9D369CA041F}" srcOrd="0" destOrd="0" presId="urn:microsoft.com/office/officeart/2008/layout/RadialCluster"/>
    <dgm:cxn modelId="{C9D28022-E2AB-47A1-9ED0-0B923281929E}" type="presOf" srcId="{E92E0117-1E55-4997-99AD-1A4652898D13}" destId="{DB7461F6-0DC9-4495-B9A4-36794861EF76}" srcOrd="0" destOrd="0" presId="urn:microsoft.com/office/officeart/2008/layout/RadialCluster"/>
    <dgm:cxn modelId="{49C56F00-27B9-4529-83E2-A1CBA1204E57}" type="presParOf" srcId="{1B2CC159-4C17-42DD-9F40-0E1BA1A794F1}" destId="{3A01CE11-2B54-423C-8F52-18A63058C20C}" srcOrd="0" destOrd="0" presId="urn:microsoft.com/office/officeart/2008/layout/RadialCluster"/>
    <dgm:cxn modelId="{DAD47E21-B46C-4BFE-8F45-96EF02BDF26A}" type="presParOf" srcId="{3A01CE11-2B54-423C-8F52-18A63058C20C}" destId="{DB7461F6-0DC9-4495-B9A4-36794861EF76}" srcOrd="0" destOrd="0" presId="urn:microsoft.com/office/officeart/2008/layout/RadialCluster"/>
    <dgm:cxn modelId="{E4920510-5143-4B81-9824-E3EF750D9BD8}" type="presParOf" srcId="{3A01CE11-2B54-423C-8F52-18A63058C20C}" destId="{B8DE37BB-FAC5-4A44-9729-B9D369CA041F}" srcOrd="1" destOrd="0" presId="urn:microsoft.com/office/officeart/2008/layout/RadialCluster"/>
    <dgm:cxn modelId="{7326C8D7-6593-4193-8367-52F115214B5E}" type="presParOf" srcId="{3A01CE11-2B54-423C-8F52-18A63058C20C}" destId="{1BA9C56E-4122-455D-AC58-1DE4FA86EE7C}" srcOrd="2" destOrd="0" presId="urn:microsoft.com/office/officeart/2008/layout/RadialCluster"/>
    <dgm:cxn modelId="{4E42C214-2AA6-44FA-A234-1B61AEA2AB5A}" type="presParOf" srcId="{3A01CE11-2B54-423C-8F52-18A63058C20C}" destId="{211221D8-F081-40EE-AA31-EC1EB90BF27A}" srcOrd="3" destOrd="0" presId="urn:microsoft.com/office/officeart/2008/layout/RadialCluster"/>
    <dgm:cxn modelId="{A31B7B5B-300C-433E-B150-52B5F3FD6615}" type="presParOf" srcId="{3A01CE11-2B54-423C-8F52-18A63058C20C}" destId="{0E7ACB6C-1B95-48AC-94E0-55CC6E874391}" srcOrd="4" destOrd="0" presId="urn:microsoft.com/office/officeart/2008/layout/RadialCluster"/>
    <dgm:cxn modelId="{6B0661A7-CFA8-4A8C-BC5E-949CCE13C832}" type="presParOf" srcId="{3A01CE11-2B54-423C-8F52-18A63058C20C}" destId="{6D910718-2C0F-4DA1-AB43-551D88673FE1}" srcOrd="5" destOrd="0" presId="urn:microsoft.com/office/officeart/2008/layout/RadialCluster"/>
    <dgm:cxn modelId="{1C721A59-385D-4527-993B-404887CE0CF9}" type="presParOf" srcId="{3A01CE11-2B54-423C-8F52-18A63058C20C}" destId="{A781D7B6-8BA9-4A0F-88C1-A3CA7EF5C8F4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CA0DB7-504B-49F0-84D7-C749C61E0DFC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9EBEAE-0CE7-479E-878E-0BFF0B8AB9A8}">
      <dgm:prSet custT="1"/>
      <dgm:spPr>
        <a:effectLst>
          <a:outerShdw blurRad="63500" sx="151000" sy="151000" algn="ctr" rotWithShape="0">
            <a:prstClr val="black">
              <a:alpha val="12000"/>
            </a:prstClr>
          </a:outerShdw>
        </a:effectLst>
      </dgm:spPr>
      <dgm:t>
        <a:bodyPr/>
        <a:lstStyle/>
        <a:p>
          <a:pPr algn="ctr">
            <a:lnSpc>
              <a:spcPct val="90000"/>
            </a:lnSpc>
            <a:spcAft>
              <a:spcPts val="0"/>
            </a:spcAft>
          </a:pPr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90000"/>
            </a:lnSpc>
            <a:spcAft>
              <a:spcPts val="0"/>
            </a:spcAft>
          </a:pPr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90000"/>
            </a:lnSpc>
            <a:spcAft>
              <a:spcPts val="0"/>
            </a:spcAft>
          </a:pPr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90000"/>
            </a:lnSpc>
            <a:spcAft>
              <a:spcPts val="0"/>
            </a:spcAft>
          </a:pPr>
          <a:endParaRPr lang="ru-RU" sz="20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90000"/>
            </a:lnSpc>
            <a:spcAft>
              <a:spcPts val="0"/>
            </a:spcAft>
          </a:pPr>
          <a:endParaRPr lang="ru-RU" sz="2000" b="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ts val="1800"/>
            </a:lnSpc>
            <a:spcAft>
              <a:spcPts val="0"/>
            </a:spcAft>
          </a:pPr>
          <a:r>
            <a:rPr lang="ru-RU" sz="20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                               </a:t>
          </a:r>
        </a:p>
        <a:p>
          <a:pPr algn="ctr">
            <a:lnSpc>
              <a:spcPts val="1800"/>
            </a:lnSpc>
            <a:spcAft>
              <a:spcPts val="0"/>
            </a:spcAft>
          </a:pPr>
          <a:r>
            <a:rPr lang="ru-RU" sz="20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республиканском </a:t>
          </a:r>
        </a:p>
        <a:p>
          <a:pPr algn="ctr">
            <a:lnSpc>
              <a:spcPts val="1800"/>
            </a:lnSpc>
            <a:spcAft>
              <a:spcPts val="0"/>
            </a:spcAft>
          </a:pPr>
          <a:r>
            <a:rPr lang="ru-RU" sz="20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унитарном предприятии </a:t>
          </a:r>
        </a:p>
        <a:p>
          <a:pPr algn="ctr">
            <a:lnSpc>
              <a:spcPts val="1800"/>
            </a:lnSpc>
            <a:spcAft>
              <a:spcPts val="0"/>
            </a:spcAft>
          </a:pPr>
          <a:r>
            <a:rPr lang="ru-RU" sz="20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«Республиканский научно-</a:t>
          </a:r>
        </a:p>
        <a:p>
          <a:pPr algn="ctr">
            <a:lnSpc>
              <a:spcPts val="1800"/>
            </a:lnSpc>
            <a:spcAft>
              <a:spcPts val="0"/>
            </a:spcAft>
          </a:pPr>
          <a:r>
            <a:rPr lang="ru-RU" sz="20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технический центр по ценообразованию </a:t>
          </a:r>
        </a:p>
        <a:p>
          <a:pPr algn="ctr">
            <a:lnSpc>
              <a:spcPts val="1800"/>
            </a:lnSpc>
            <a:spcAft>
              <a:spcPts val="0"/>
            </a:spcAft>
          </a:pPr>
          <a:r>
            <a:rPr lang="ru-RU" sz="20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строительстве»</a:t>
          </a:r>
          <a:endParaRPr lang="ru-RU" sz="2000" b="1" baseline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6CF6B9-4A32-4E5A-BAB7-24C309CE65DA}" type="parTrans" cxnId="{A6244AE4-1524-4D80-9475-A04AE17D08FA}">
      <dgm:prSet/>
      <dgm:spPr/>
      <dgm:t>
        <a:bodyPr/>
        <a:lstStyle/>
        <a:p>
          <a:endParaRPr lang="ru-RU"/>
        </a:p>
      </dgm:t>
    </dgm:pt>
    <dgm:pt modelId="{F8E2163A-B245-4EDB-B536-9D4E50D3A0B2}" type="sibTrans" cxnId="{A6244AE4-1524-4D80-9475-A04AE17D08FA}">
      <dgm:prSet/>
      <dgm:spPr>
        <a:blipFill dpi="0" rotWithShape="1">
          <a:blip xmlns:r="http://schemas.openxmlformats.org/officeDocument/2006/relationships" r:embed="rId1">
            <a:alphaModFix amt="27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1000"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54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>
          <a:noFill/>
        </a:ln>
        <a:effectLst>
          <a:outerShdw blurRad="190500" dist="228600" dir="2700000" sx="105000" sy="105000" algn="ctr" rotWithShape="0">
            <a:srgbClr val="000000">
              <a:alpha val="86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ru-RU"/>
        </a:p>
      </dgm:t>
    </dgm:pt>
    <dgm:pt modelId="{62591FDA-EBF7-40E1-8134-22A063BFE6DD}">
      <dgm:prSet phldrT="[Текст]" custT="1"/>
      <dgm:spPr/>
      <dgm:t>
        <a:bodyPr/>
        <a:lstStyle/>
        <a:p>
          <a:pPr algn="ctr">
            <a:lnSpc>
              <a:spcPts val="1800"/>
            </a:lnSpc>
            <a:spcAft>
              <a:spcPts val="0"/>
            </a:spcAft>
          </a:pP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государственной информационной системы «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Госстройпортал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DB34C9-EF36-4DC4-8E58-124ED1DD4EA5}" type="parTrans" cxnId="{F39DD61C-565D-4212-B180-EC2506F1EDEC}">
      <dgm:prSet/>
      <dgm:spPr/>
      <dgm:t>
        <a:bodyPr/>
        <a:lstStyle/>
        <a:p>
          <a:endParaRPr lang="ru-RU"/>
        </a:p>
      </dgm:t>
    </dgm:pt>
    <dgm:pt modelId="{CAA6B0C9-2F01-4AB8-8469-9B18430D89E5}" type="sibTrans" cxnId="{F39DD61C-565D-4212-B180-EC2506F1EDEC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3000" r="-53000"/>
          </a:stretch>
        </a:blipFill>
        <a:ln>
          <a:noFill/>
        </a:ln>
        <a:effectLst>
          <a:outerShdw blurRad="190500" dist="228600" dir="2700000" algn="ctr" rotWithShape="0">
            <a:srgbClr val="000000">
              <a:alpha val="8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0579D2-3FC1-4FC2-A8DD-7527AC55D030}">
      <dgm:prSet phldrT="[Текст]" custT="1"/>
      <dgm:spPr/>
      <dgm:t>
        <a:bodyPr/>
        <a:lstStyle/>
        <a:p>
          <a:pPr algn="ctr">
            <a:lnSpc>
              <a:spcPts val="1800"/>
            </a:lnSpc>
            <a:spcAft>
              <a:spcPts val="0"/>
            </a:spcAft>
          </a:pP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централизованной структуры организаций по информатизации и ценообразованию в строительстве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F0DCEA-1AD0-48D7-BF25-828D9C1592BC}" type="parTrans" cxnId="{49A45FCF-F557-4787-89F4-FCA5E269DC07}">
      <dgm:prSet/>
      <dgm:spPr/>
      <dgm:t>
        <a:bodyPr/>
        <a:lstStyle/>
        <a:p>
          <a:endParaRPr lang="ru-RU"/>
        </a:p>
      </dgm:t>
    </dgm:pt>
    <dgm:pt modelId="{0331577E-F937-4E1E-876B-EF1D394F1905}" type="sibTrans" cxnId="{49A45FCF-F557-4787-89F4-FCA5E269DC07}">
      <dgm:prSet/>
      <dgm:spPr>
        <a:blipFill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73000"/>
                    </a14:imgEffect>
                    <a14:imgEffect>
                      <a14:brightnessContrast bright="-31000" contrast="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>
          <a:noFill/>
        </a:ln>
        <a:effectLst>
          <a:outerShdw blurRad="190500" dist="228600" dir="2700000" algn="ctr" rotWithShape="0">
            <a:srgbClr val="000000">
              <a:alpha val="9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ru-RU"/>
        </a:p>
      </dgm:t>
    </dgm:pt>
    <dgm:pt modelId="{F63C0F49-E111-45AB-B3FB-D4A1F1C64114}">
      <dgm:prSet phldrT="[Текст]" custT="1"/>
      <dgm:spPr/>
      <dgm:t>
        <a:bodyPr/>
        <a:lstStyle/>
        <a:p>
          <a:pPr algn="ctr">
            <a:lnSpc>
              <a:spcPts val="1800"/>
            </a:lnSpc>
            <a:spcAft>
              <a:spcPts val="0"/>
            </a:spcAft>
          </a:pP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центра по информатизации строительного комплекса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BF4CE9-C47E-4201-BEEA-AF08A9A955E1}" type="parTrans" cxnId="{4B5C702C-92AA-4949-8B52-2A56EF0F9B1B}">
      <dgm:prSet/>
      <dgm:spPr/>
      <dgm:t>
        <a:bodyPr/>
        <a:lstStyle/>
        <a:p>
          <a:endParaRPr lang="ru-RU"/>
        </a:p>
      </dgm:t>
    </dgm:pt>
    <dgm:pt modelId="{9E6CDE2E-311C-4901-A9E5-181C49EADD87}" type="sibTrans" cxnId="{4B5C702C-92AA-4949-8B52-2A56EF0F9B1B}">
      <dgm:prSet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  <a:ln>
          <a:noFill/>
        </a:ln>
        <a:effectLst>
          <a:outerShdw blurRad="190500" dist="228600" dir="2700000" algn="ctr" rotWithShape="0">
            <a:srgbClr val="000000">
              <a:alpha val="8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ru-RU"/>
        </a:p>
      </dgm:t>
    </dgm:pt>
    <dgm:pt modelId="{F8D3566E-D832-4813-8B49-FE758621A798}" type="pres">
      <dgm:prSet presAssocID="{1ACA0DB7-504B-49F0-84D7-C749C61E0DF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DB45416-569C-403C-9D25-F8772CD8FC6A}" type="pres">
      <dgm:prSet presAssocID="{1ACA0DB7-504B-49F0-84D7-C749C61E0DFC}" presName="Name1" presStyleCnt="0"/>
      <dgm:spPr/>
      <dgm:t>
        <a:bodyPr/>
        <a:lstStyle/>
        <a:p>
          <a:endParaRPr lang="ru-RU"/>
        </a:p>
      </dgm:t>
    </dgm:pt>
    <dgm:pt modelId="{61D44E15-28D0-49BF-91EE-709489A191BE}" type="pres">
      <dgm:prSet presAssocID="{F8E2163A-B245-4EDB-B536-9D4E50D3A0B2}" presName="picture_1" presStyleCnt="0"/>
      <dgm:spPr/>
      <dgm:t>
        <a:bodyPr/>
        <a:lstStyle/>
        <a:p>
          <a:endParaRPr lang="ru-RU"/>
        </a:p>
      </dgm:t>
    </dgm:pt>
    <dgm:pt modelId="{0369DCB9-9873-4EDB-92C6-964E1D3E7EFB}" type="pres">
      <dgm:prSet presAssocID="{F8E2163A-B245-4EDB-B536-9D4E50D3A0B2}" presName="pictureRepeatNode" presStyleLbl="alignImgPlace1" presStyleIdx="0" presStyleCnt="4" custScaleX="77059" custScaleY="76685" custLinFactNeighborX="-11326" custLinFactNeighborY="1118"/>
      <dgm:spPr/>
      <dgm:t>
        <a:bodyPr/>
        <a:lstStyle/>
        <a:p>
          <a:endParaRPr lang="ru-RU"/>
        </a:p>
      </dgm:t>
    </dgm:pt>
    <dgm:pt modelId="{E795D4A2-C32E-404A-8279-2141CF8F3D77}" type="pres">
      <dgm:prSet presAssocID="{C09EBEAE-0CE7-479E-878E-0BFF0B8AB9A8}" presName="text_1" presStyleLbl="node1" presStyleIdx="0" presStyleCnt="0" custAng="0" custScaleX="130498" custScaleY="145269" custLinFactNeighborX="-18885" custLinFactNeighborY="-887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37B826-75C7-426A-8ED8-7B8102394624}" type="pres">
      <dgm:prSet presAssocID="{CAA6B0C9-2F01-4AB8-8469-9B18430D89E5}" presName="picture_2" presStyleCnt="0"/>
      <dgm:spPr/>
      <dgm:t>
        <a:bodyPr/>
        <a:lstStyle/>
        <a:p>
          <a:endParaRPr lang="ru-RU"/>
        </a:p>
      </dgm:t>
    </dgm:pt>
    <dgm:pt modelId="{9FEC9280-B13E-4777-896E-1BFC0D7E90A0}" type="pres">
      <dgm:prSet presAssocID="{CAA6B0C9-2F01-4AB8-8469-9B18430D89E5}" presName="pictureRepeatNode" presStyleLbl="alignImgPlace1" presStyleIdx="1" presStyleCnt="4" custScaleX="90304" custScaleY="87767" custLinFactNeighborX="-4568"/>
      <dgm:spPr/>
      <dgm:t>
        <a:bodyPr/>
        <a:lstStyle/>
        <a:p>
          <a:endParaRPr lang="ru-RU"/>
        </a:p>
      </dgm:t>
    </dgm:pt>
    <dgm:pt modelId="{C22A1F3F-B2E3-4F2B-89C6-B9142E178C8B}" type="pres">
      <dgm:prSet presAssocID="{62591FDA-EBF7-40E1-8134-22A063BFE6DD}" presName="line_2" presStyleLbl="parChTrans1D1" presStyleIdx="0" presStyleCnt="3" custLinFactNeighborX="9405"/>
      <dgm:spPr>
        <a:ln w="28575"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ru-RU"/>
        </a:p>
      </dgm:t>
    </dgm:pt>
    <dgm:pt modelId="{CB9766FF-5263-4D43-81FB-59BA1F53166E}" type="pres">
      <dgm:prSet presAssocID="{62591FDA-EBF7-40E1-8134-22A063BFE6DD}" presName="textparent_2" presStyleLbl="node1" presStyleIdx="0" presStyleCnt="0"/>
      <dgm:spPr/>
      <dgm:t>
        <a:bodyPr/>
        <a:lstStyle/>
        <a:p>
          <a:endParaRPr lang="ru-RU"/>
        </a:p>
      </dgm:t>
    </dgm:pt>
    <dgm:pt modelId="{5617E964-1610-4F32-BF5A-136855FC52EE}" type="pres">
      <dgm:prSet presAssocID="{62591FDA-EBF7-40E1-8134-22A063BFE6DD}" presName="text_2" presStyleLbl="revTx" presStyleIdx="0" presStyleCnt="3" custScaleX="1066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25163D-DB32-46C0-88B5-121E28EB5E14}" type="pres">
      <dgm:prSet presAssocID="{0331577E-F937-4E1E-876B-EF1D394F1905}" presName="picture_3" presStyleCnt="0"/>
      <dgm:spPr/>
      <dgm:t>
        <a:bodyPr/>
        <a:lstStyle/>
        <a:p>
          <a:endParaRPr lang="ru-RU"/>
        </a:p>
      </dgm:t>
    </dgm:pt>
    <dgm:pt modelId="{834D3781-D534-4B70-8938-979C44533C0A}" type="pres">
      <dgm:prSet presAssocID="{0331577E-F937-4E1E-876B-EF1D394F1905}" presName="pictureRepeatNode" presStyleLbl="alignImgPlace1" presStyleIdx="2" presStyleCnt="4" custScaleX="92406" custScaleY="90778" custLinFactNeighborX="571"/>
      <dgm:spPr/>
      <dgm:t>
        <a:bodyPr/>
        <a:lstStyle/>
        <a:p>
          <a:endParaRPr lang="ru-RU"/>
        </a:p>
      </dgm:t>
    </dgm:pt>
    <dgm:pt modelId="{43637D5C-2054-487D-B43F-9AB52E9018D7}" type="pres">
      <dgm:prSet presAssocID="{500579D2-3FC1-4FC2-A8DD-7527AC55D030}" presName="line_3" presStyleLbl="parChTrans1D1" presStyleIdx="1" presStyleCnt="3" custFlipVert="0" custSzY="45720" custScaleX="73194" custLinFactNeighborX="23681"/>
      <dgm:spPr>
        <a:ln w="28575"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ru-RU"/>
        </a:p>
      </dgm:t>
    </dgm:pt>
    <dgm:pt modelId="{CA690C73-5D8F-4780-938F-777E32B050B3}" type="pres">
      <dgm:prSet presAssocID="{500579D2-3FC1-4FC2-A8DD-7527AC55D030}" presName="textparent_3" presStyleLbl="node1" presStyleIdx="0" presStyleCnt="0"/>
      <dgm:spPr/>
      <dgm:t>
        <a:bodyPr/>
        <a:lstStyle/>
        <a:p>
          <a:endParaRPr lang="ru-RU"/>
        </a:p>
      </dgm:t>
    </dgm:pt>
    <dgm:pt modelId="{B83BB95C-ACCF-4184-9012-05CE0B616D2B}" type="pres">
      <dgm:prSet presAssocID="{500579D2-3FC1-4FC2-A8DD-7527AC55D030}" presName="text_3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9578EB-11EE-4C50-9E7F-4BDFCA8E53EC}" type="pres">
      <dgm:prSet presAssocID="{9E6CDE2E-311C-4901-A9E5-181C49EADD87}" presName="picture_4" presStyleCnt="0"/>
      <dgm:spPr/>
      <dgm:t>
        <a:bodyPr/>
        <a:lstStyle/>
        <a:p>
          <a:endParaRPr lang="ru-RU"/>
        </a:p>
      </dgm:t>
    </dgm:pt>
    <dgm:pt modelId="{7948A605-2EE5-460A-A93F-3C91ADC7A32D}" type="pres">
      <dgm:prSet presAssocID="{9E6CDE2E-311C-4901-A9E5-181C49EADD87}" presName="pictureRepeatNode" presStyleLbl="alignImgPlace1" presStyleIdx="3" presStyleCnt="4" custScaleX="91154" custScaleY="89907" custLinFactNeighborX="3997"/>
      <dgm:spPr/>
      <dgm:t>
        <a:bodyPr/>
        <a:lstStyle/>
        <a:p>
          <a:endParaRPr lang="ru-RU"/>
        </a:p>
      </dgm:t>
    </dgm:pt>
    <dgm:pt modelId="{BB1EBB61-B0E9-4D94-B8CF-CE1B7B3B1BE3}" type="pres">
      <dgm:prSet presAssocID="{F63C0F49-E111-45AB-B3FB-D4A1F1C64114}" presName="line_4" presStyleLbl="parChTrans1D1" presStyleIdx="2" presStyleCnt="3" custLinFactNeighborX="14706"/>
      <dgm:spPr>
        <a:ln w="28575"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ru-RU"/>
        </a:p>
      </dgm:t>
    </dgm:pt>
    <dgm:pt modelId="{8C81EAE4-72C6-4B34-B734-256DE7D1AE0A}" type="pres">
      <dgm:prSet presAssocID="{F63C0F49-E111-45AB-B3FB-D4A1F1C64114}" presName="textparent_4" presStyleLbl="node1" presStyleIdx="0" presStyleCnt="0"/>
      <dgm:spPr/>
      <dgm:t>
        <a:bodyPr/>
        <a:lstStyle/>
        <a:p>
          <a:endParaRPr lang="ru-RU"/>
        </a:p>
      </dgm:t>
    </dgm:pt>
    <dgm:pt modelId="{28C38FDB-6FC3-4F15-8DE8-74E39E718961}" type="pres">
      <dgm:prSet presAssocID="{F63C0F49-E111-45AB-B3FB-D4A1F1C64114}" presName="text_4" presStyleLbl="revTx" presStyleIdx="2" presStyleCnt="3" custLinFactNeighborX="12468" custLinFactNeighborY="5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A45FCF-F557-4787-89F4-FCA5E269DC07}" srcId="{1ACA0DB7-504B-49F0-84D7-C749C61E0DFC}" destId="{500579D2-3FC1-4FC2-A8DD-7527AC55D030}" srcOrd="2" destOrd="0" parTransId="{94F0DCEA-1AD0-48D7-BF25-828D9C1592BC}" sibTransId="{0331577E-F937-4E1E-876B-EF1D394F1905}"/>
    <dgm:cxn modelId="{F39DD61C-565D-4212-B180-EC2506F1EDEC}" srcId="{1ACA0DB7-504B-49F0-84D7-C749C61E0DFC}" destId="{62591FDA-EBF7-40E1-8134-22A063BFE6DD}" srcOrd="1" destOrd="0" parTransId="{66DB34C9-EF36-4DC4-8E58-124ED1DD4EA5}" sibTransId="{CAA6B0C9-2F01-4AB8-8469-9B18430D89E5}"/>
    <dgm:cxn modelId="{13826004-4454-48CB-813E-4D83FCF1DA14}" type="presOf" srcId="{62591FDA-EBF7-40E1-8134-22A063BFE6DD}" destId="{5617E964-1610-4F32-BF5A-136855FC52EE}" srcOrd="0" destOrd="0" presId="urn:microsoft.com/office/officeart/2008/layout/CircularPictureCallout"/>
    <dgm:cxn modelId="{FCD22995-DF05-46FD-B1E4-B3E4205B883C}" type="presOf" srcId="{F63C0F49-E111-45AB-B3FB-D4A1F1C64114}" destId="{28C38FDB-6FC3-4F15-8DE8-74E39E718961}" srcOrd="0" destOrd="0" presId="urn:microsoft.com/office/officeart/2008/layout/CircularPictureCallout"/>
    <dgm:cxn modelId="{F4DB5C17-35D7-45FE-B419-C249DA1A3E89}" type="presOf" srcId="{CAA6B0C9-2F01-4AB8-8469-9B18430D89E5}" destId="{9FEC9280-B13E-4777-896E-1BFC0D7E90A0}" srcOrd="0" destOrd="0" presId="urn:microsoft.com/office/officeart/2008/layout/CircularPictureCallout"/>
    <dgm:cxn modelId="{A6244AE4-1524-4D80-9475-A04AE17D08FA}" srcId="{1ACA0DB7-504B-49F0-84D7-C749C61E0DFC}" destId="{C09EBEAE-0CE7-479E-878E-0BFF0B8AB9A8}" srcOrd="0" destOrd="0" parTransId="{2D6CF6B9-4A32-4E5A-BAB7-24C309CE65DA}" sibTransId="{F8E2163A-B245-4EDB-B536-9D4E50D3A0B2}"/>
    <dgm:cxn modelId="{859B9AFC-B3AE-4A60-A728-845F7D700E89}" type="presOf" srcId="{1ACA0DB7-504B-49F0-84D7-C749C61E0DFC}" destId="{F8D3566E-D832-4813-8B49-FE758621A798}" srcOrd="0" destOrd="0" presId="urn:microsoft.com/office/officeart/2008/layout/CircularPictureCallout"/>
    <dgm:cxn modelId="{4B5C702C-92AA-4949-8B52-2A56EF0F9B1B}" srcId="{1ACA0DB7-504B-49F0-84D7-C749C61E0DFC}" destId="{F63C0F49-E111-45AB-B3FB-D4A1F1C64114}" srcOrd="3" destOrd="0" parTransId="{21BF4CE9-C47E-4201-BEEA-AF08A9A955E1}" sibTransId="{9E6CDE2E-311C-4901-A9E5-181C49EADD87}"/>
    <dgm:cxn modelId="{436C4E9B-8D0A-4032-85DD-B5F6870CA5D8}" type="presOf" srcId="{9E6CDE2E-311C-4901-A9E5-181C49EADD87}" destId="{7948A605-2EE5-460A-A93F-3C91ADC7A32D}" srcOrd="0" destOrd="0" presId="urn:microsoft.com/office/officeart/2008/layout/CircularPictureCallout"/>
    <dgm:cxn modelId="{6F396217-0766-409E-8610-43573C0AA707}" type="presOf" srcId="{F8E2163A-B245-4EDB-B536-9D4E50D3A0B2}" destId="{0369DCB9-9873-4EDB-92C6-964E1D3E7EFB}" srcOrd="0" destOrd="0" presId="urn:microsoft.com/office/officeart/2008/layout/CircularPictureCallout"/>
    <dgm:cxn modelId="{8DEF7861-6730-4B80-B957-FC8B958B4A89}" type="presOf" srcId="{C09EBEAE-0CE7-479E-878E-0BFF0B8AB9A8}" destId="{E795D4A2-C32E-404A-8279-2141CF8F3D77}" srcOrd="0" destOrd="0" presId="urn:microsoft.com/office/officeart/2008/layout/CircularPictureCallout"/>
    <dgm:cxn modelId="{B6F37D23-8A1F-412B-B9E6-FDF41B4115E1}" type="presOf" srcId="{500579D2-3FC1-4FC2-A8DD-7527AC55D030}" destId="{B83BB95C-ACCF-4184-9012-05CE0B616D2B}" srcOrd="0" destOrd="0" presId="urn:microsoft.com/office/officeart/2008/layout/CircularPictureCallout"/>
    <dgm:cxn modelId="{228C3A22-D76F-42CD-B211-725BEE394690}" type="presOf" srcId="{0331577E-F937-4E1E-876B-EF1D394F1905}" destId="{834D3781-D534-4B70-8938-979C44533C0A}" srcOrd="0" destOrd="0" presId="urn:microsoft.com/office/officeart/2008/layout/CircularPictureCallout"/>
    <dgm:cxn modelId="{5DB4966D-1FF5-4D2E-9B68-AFABFD1A2C46}" type="presParOf" srcId="{F8D3566E-D832-4813-8B49-FE758621A798}" destId="{FDB45416-569C-403C-9D25-F8772CD8FC6A}" srcOrd="0" destOrd="0" presId="urn:microsoft.com/office/officeart/2008/layout/CircularPictureCallout"/>
    <dgm:cxn modelId="{999292B0-6E15-491A-B28F-9FDD0FFC6425}" type="presParOf" srcId="{FDB45416-569C-403C-9D25-F8772CD8FC6A}" destId="{61D44E15-28D0-49BF-91EE-709489A191BE}" srcOrd="0" destOrd="0" presId="urn:microsoft.com/office/officeart/2008/layout/CircularPictureCallout"/>
    <dgm:cxn modelId="{706A2E1F-E2A1-4049-B08B-0735D11ECB7C}" type="presParOf" srcId="{61D44E15-28D0-49BF-91EE-709489A191BE}" destId="{0369DCB9-9873-4EDB-92C6-964E1D3E7EFB}" srcOrd="0" destOrd="0" presId="urn:microsoft.com/office/officeart/2008/layout/CircularPictureCallout"/>
    <dgm:cxn modelId="{C97D21B3-F303-4E55-BE97-DEAD796BF160}" type="presParOf" srcId="{FDB45416-569C-403C-9D25-F8772CD8FC6A}" destId="{E795D4A2-C32E-404A-8279-2141CF8F3D77}" srcOrd="1" destOrd="0" presId="urn:microsoft.com/office/officeart/2008/layout/CircularPictureCallout"/>
    <dgm:cxn modelId="{24369FEB-5F53-46AF-889A-463A288D0682}" type="presParOf" srcId="{FDB45416-569C-403C-9D25-F8772CD8FC6A}" destId="{1137B826-75C7-426A-8ED8-7B8102394624}" srcOrd="2" destOrd="0" presId="urn:microsoft.com/office/officeart/2008/layout/CircularPictureCallout"/>
    <dgm:cxn modelId="{27E87DE9-79E1-4DD9-90BC-5DF37A063982}" type="presParOf" srcId="{1137B826-75C7-426A-8ED8-7B8102394624}" destId="{9FEC9280-B13E-4777-896E-1BFC0D7E90A0}" srcOrd="0" destOrd="0" presId="urn:microsoft.com/office/officeart/2008/layout/CircularPictureCallout"/>
    <dgm:cxn modelId="{8B4AF2AD-23B8-45C3-90D9-43E0BB3C1B99}" type="presParOf" srcId="{FDB45416-569C-403C-9D25-F8772CD8FC6A}" destId="{C22A1F3F-B2E3-4F2B-89C6-B9142E178C8B}" srcOrd="3" destOrd="0" presId="urn:microsoft.com/office/officeart/2008/layout/CircularPictureCallout"/>
    <dgm:cxn modelId="{2734ECC7-7321-4304-B319-1A061FAB152C}" type="presParOf" srcId="{FDB45416-569C-403C-9D25-F8772CD8FC6A}" destId="{CB9766FF-5263-4D43-81FB-59BA1F53166E}" srcOrd="4" destOrd="0" presId="urn:microsoft.com/office/officeart/2008/layout/CircularPictureCallout"/>
    <dgm:cxn modelId="{FDED3A73-68BD-48E6-8E2D-830FFB9E8B56}" type="presParOf" srcId="{CB9766FF-5263-4D43-81FB-59BA1F53166E}" destId="{5617E964-1610-4F32-BF5A-136855FC52EE}" srcOrd="0" destOrd="0" presId="urn:microsoft.com/office/officeart/2008/layout/CircularPictureCallout"/>
    <dgm:cxn modelId="{A20D2833-BD6F-46DD-BDD2-EFCFCEB390BF}" type="presParOf" srcId="{FDB45416-569C-403C-9D25-F8772CD8FC6A}" destId="{A125163D-DB32-46C0-88B5-121E28EB5E14}" srcOrd="5" destOrd="0" presId="urn:microsoft.com/office/officeart/2008/layout/CircularPictureCallout"/>
    <dgm:cxn modelId="{4D328EEE-FC1C-4F57-B997-95F15E9E2D3E}" type="presParOf" srcId="{A125163D-DB32-46C0-88B5-121E28EB5E14}" destId="{834D3781-D534-4B70-8938-979C44533C0A}" srcOrd="0" destOrd="0" presId="urn:microsoft.com/office/officeart/2008/layout/CircularPictureCallout"/>
    <dgm:cxn modelId="{1E30CC9A-9240-474B-A0C7-1168ABF5DC85}" type="presParOf" srcId="{FDB45416-569C-403C-9D25-F8772CD8FC6A}" destId="{43637D5C-2054-487D-B43F-9AB52E9018D7}" srcOrd="6" destOrd="0" presId="urn:microsoft.com/office/officeart/2008/layout/CircularPictureCallout"/>
    <dgm:cxn modelId="{C23F2F5C-3700-4077-A334-691C08C450A4}" type="presParOf" srcId="{FDB45416-569C-403C-9D25-F8772CD8FC6A}" destId="{CA690C73-5D8F-4780-938F-777E32B050B3}" srcOrd="7" destOrd="0" presId="urn:microsoft.com/office/officeart/2008/layout/CircularPictureCallout"/>
    <dgm:cxn modelId="{199D6E76-9531-43EB-9778-E4FB5808DD7D}" type="presParOf" srcId="{CA690C73-5D8F-4780-938F-777E32B050B3}" destId="{B83BB95C-ACCF-4184-9012-05CE0B616D2B}" srcOrd="0" destOrd="0" presId="urn:microsoft.com/office/officeart/2008/layout/CircularPictureCallout"/>
    <dgm:cxn modelId="{C0742399-C000-41E7-976C-A41971E5CB37}" type="presParOf" srcId="{FDB45416-569C-403C-9D25-F8772CD8FC6A}" destId="{E89578EB-11EE-4C50-9E7F-4BDFCA8E53EC}" srcOrd="8" destOrd="0" presId="urn:microsoft.com/office/officeart/2008/layout/CircularPictureCallout"/>
    <dgm:cxn modelId="{754D49BB-9941-4AF7-B0BA-C6C763C6D1A6}" type="presParOf" srcId="{E89578EB-11EE-4C50-9E7F-4BDFCA8E53EC}" destId="{7948A605-2EE5-460A-A93F-3C91ADC7A32D}" srcOrd="0" destOrd="0" presId="urn:microsoft.com/office/officeart/2008/layout/CircularPictureCallout"/>
    <dgm:cxn modelId="{0B4510DB-2722-4ACE-A2BD-9292368EA5EA}" type="presParOf" srcId="{FDB45416-569C-403C-9D25-F8772CD8FC6A}" destId="{BB1EBB61-B0E9-4D94-B8CF-CE1B7B3B1BE3}" srcOrd="9" destOrd="0" presId="urn:microsoft.com/office/officeart/2008/layout/CircularPictureCallout"/>
    <dgm:cxn modelId="{60B6E5C6-FEA9-421F-9757-AC4294A752A0}" type="presParOf" srcId="{FDB45416-569C-403C-9D25-F8772CD8FC6A}" destId="{8C81EAE4-72C6-4B34-B734-256DE7D1AE0A}" srcOrd="10" destOrd="0" presId="urn:microsoft.com/office/officeart/2008/layout/CircularPictureCallout"/>
    <dgm:cxn modelId="{6728FFC3-64EA-44A2-A983-8B039EE06EFA}" type="presParOf" srcId="{8C81EAE4-72C6-4B34-B734-256DE7D1AE0A}" destId="{28C38FDB-6FC3-4F15-8DE8-74E39E718961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C0F1E34-F3CB-41A8-A34B-501F4AA05784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03A271-2A22-4F2E-92EB-F57DE1E2E6C6}">
      <dgm:prSet phldrT="[Текст]" custT="1"/>
      <dgm:spPr/>
      <dgm:t>
        <a:bodyPr/>
        <a:lstStyle/>
        <a:p>
          <a:pPr algn="just"/>
          <a:r>
            <a:rPr lang="ru-RU" sz="2000" b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</a:t>
          </a:r>
          <a:r>
            <a:rPr lang="ru-RU" sz="1800" b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ЗАДАЧИ:</a:t>
          </a:r>
          <a:endParaRPr lang="ru-RU" sz="1800" b="1" u="none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A9B45A-DC1A-40EE-8B29-08A084865010}" type="parTrans" cxnId="{64A52394-4F58-4D0A-AC46-76B42C7B6D1B}">
      <dgm:prSet/>
      <dgm:spPr/>
      <dgm:t>
        <a:bodyPr/>
        <a:lstStyle/>
        <a:p>
          <a:pPr algn="just"/>
          <a:endParaRPr lang="ru-RU"/>
        </a:p>
      </dgm:t>
    </dgm:pt>
    <dgm:pt modelId="{DA1792D2-B384-4F6C-847C-59E147AA8EC0}" type="sibTrans" cxnId="{64A52394-4F58-4D0A-AC46-76B42C7B6D1B}">
      <dgm:prSet/>
      <dgm:spPr/>
      <dgm:t>
        <a:bodyPr/>
        <a:lstStyle/>
        <a:p>
          <a:pPr algn="just"/>
          <a:endParaRPr lang="ru-RU"/>
        </a:p>
      </dgm:t>
    </dgm:pt>
    <dgm:pt modelId="{00B23161-DC9D-49CB-A029-FA2E1D215B2F}">
      <dgm:prSet phldrT="[Текст]" custT="1"/>
      <dgm:spPr/>
      <dgm:t>
        <a:bodyPr/>
        <a:lstStyle/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применения технологии информационного моделирования при строительстве, государственной регистрации и эксплуатации объектов, финансируемых полностью или частично за счет бюджетных и приравненных к ним средств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1CB062-261B-47EC-A3EF-5BAA2E611ECB}" type="parTrans" cxnId="{82C0264A-843C-4DAF-A52D-2FF212FDA7A6}">
      <dgm:prSet/>
      <dgm:spPr/>
      <dgm:t>
        <a:bodyPr/>
        <a:lstStyle/>
        <a:p>
          <a:pPr algn="just"/>
          <a:endParaRPr lang="ru-RU"/>
        </a:p>
      </dgm:t>
    </dgm:pt>
    <dgm:pt modelId="{88908B5C-C914-4D0E-99E5-70F896DDB794}" type="sibTrans" cxnId="{82C0264A-843C-4DAF-A52D-2FF212FDA7A6}">
      <dgm:prSet/>
      <dgm:spPr/>
      <dgm:t>
        <a:bodyPr/>
        <a:lstStyle/>
        <a:p>
          <a:pPr algn="just"/>
          <a:endParaRPr lang="ru-RU"/>
        </a:p>
      </dgm:t>
    </dgm:pt>
    <dgm:pt modelId="{3726C30D-A6A3-4F0E-B8C9-B0DB58EC9C69}">
      <dgm:prSet phldrT="[Текст]" custT="1"/>
      <dgm:spPr/>
      <dgm:t>
        <a:bodyPr/>
        <a:lstStyle/>
        <a:p>
          <a:pPr algn="just">
            <a:lnSpc>
              <a:spcPct val="100000"/>
            </a:lnSpc>
            <a:spcAft>
              <a:spcPts val="0"/>
            </a:spcAft>
          </a:pPr>
          <a:r>
            <a:rPr lang="en-US" sz="20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ru-RU" sz="20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sz="20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правовой базы, создание нормативно-технической основы для применения технологии информационного моделирования объектов строительства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66A237-993A-4FD4-BDCE-E6C68DECBFC1}" type="parTrans" cxnId="{C3AD040F-4D29-4893-B90A-AC2D57EF37F5}">
      <dgm:prSet/>
      <dgm:spPr/>
      <dgm:t>
        <a:bodyPr/>
        <a:lstStyle/>
        <a:p>
          <a:pPr algn="just"/>
          <a:endParaRPr lang="ru-RU"/>
        </a:p>
      </dgm:t>
    </dgm:pt>
    <dgm:pt modelId="{A0992EF9-0530-4235-8F8F-DA3CC9D2FABE}" type="sibTrans" cxnId="{C3AD040F-4D29-4893-B90A-AC2D57EF37F5}">
      <dgm:prSet/>
      <dgm:spPr/>
      <dgm:t>
        <a:bodyPr/>
        <a:lstStyle/>
        <a:p>
          <a:pPr algn="just"/>
          <a:endParaRPr lang="ru-RU"/>
        </a:p>
      </dgm:t>
    </dgm:pt>
    <dgm:pt modelId="{96BAF4C8-0B84-4369-9F36-945540D3D7F7}">
      <dgm:prSet phldrT="[Текст]" custT="1"/>
      <dgm:spPr/>
      <dgm:t>
        <a:bodyPr/>
        <a:lstStyle/>
        <a:p>
          <a:pPr algn="just">
            <a:lnSpc>
              <a:spcPct val="100000"/>
            </a:lnSpc>
            <a:spcAft>
              <a:spcPts val="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уровня подготовки специалистов в сфере информационного моделирования объектов строительства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0497B6-16E7-4118-90C7-88DCD8EAAD0A}" type="parTrans" cxnId="{6CFB4547-B3DF-49EC-A872-5EE83D866948}">
      <dgm:prSet/>
      <dgm:spPr/>
      <dgm:t>
        <a:bodyPr/>
        <a:lstStyle/>
        <a:p>
          <a:pPr algn="just"/>
          <a:endParaRPr lang="ru-RU"/>
        </a:p>
      </dgm:t>
    </dgm:pt>
    <dgm:pt modelId="{144A96F3-F0B8-4610-9C97-E3A569B390C6}" type="sibTrans" cxnId="{6CFB4547-B3DF-49EC-A872-5EE83D866948}">
      <dgm:prSet/>
      <dgm:spPr/>
      <dgm:t>
        <a:bodyPr/>
        <a:lstStyle/>
        <a:p>
          <a:pPr algn="just"/>
          <a:endParaRPr lang="ru-RU"/>
        </a:p>
      </dgm:t>
    </dgm:pt>
    <dgm:pt modelId="{2BDFF2EA-7EF0-411E-A946-7DC9D4DA8116}" type="pres">
      <dgm:prSet presAssocID="{7C0F1E34-F3CB-41A8-A34B-501F4AA0578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DCC9560-7C01-4493-8A61-A627A98863EE}" type="pres">
      <dgm:prSet presAssocID="{F803A271-2A22-4F2E-92EB-F57DE1E2E6C6}" presName="thickLine" presStyleLbl="alignNode1" presStyleIdx="0" presStyleCnt="1"/>
      <dgm:spPr>
        <a:ln w="19050">
          <a:solidFill>
            <a:schemeClr val="tx1"/>
          </a:solidFill>
        </a:ln>
      </dgm:spPr>
    </dgm:pt>
    <dgm:pt modelId="{0EF2858E-096D-4229-A987-AD17E4AB5761}" type="pres">
      <dgm:prSet presAssocID="{F803A271-2A22-4F2E-92EB-F57DE1E2E6C6}" presName="horz1" presStyleCnt="0"/>
      <dgm:spPr/>
    </dgm:pt>
    <dgm:pt modelId="{50A69024-43E1-4C2D-9545-9D24B72C64C0}" type="pres">
      <dgm:prSet presAssocID="{F803A271-2A22-4F2E-92EB-F57DE1E2E6C6}" presName="tx1" presStyleLbl="revTx" presStyleIdx="0" presStyleCnt="4" custScaleX="73469"/>
      <dgm:spPr/>
      <dgm:t>
        <a:bodyPr/>
        <a:lstStyle/>
        <a:p>
          <a:endParaRPr lang="ru-RU"/>
        </a:p>
      </dgm:t>
    </dgm:pt>
    <dgm:pt modelId="{6B671710-24B2-426F-855F-29F0284BB949}" type="pres">
      <dgm:prSet presAssocID="{F803A271-2A22-4F2E-92EB-F57DE1E2E6C6}" presName="vert1" presStyleCnt="0"/>
      <dgm:spPr/>
    </dgm:pt>
    <dgm:pt modelId="{46659903-5C1E-4D36-97F0-B2B23F68BE7B}" type="pres">
      <dgm:prSet presAssocID="{00B23161-DC9D-49CB-A029-FA2E1D215B2F}" presName="vertSpace2a" presStyleCnt="0"/>
      <dgm:spPr/>
    </dgm:pt>
    <dgm:pt modelId="{37510328-D1F2-49B9-991E-AA46A0DF8D91}" type="pres">
      <dgm:prSet presAssocID="{00B23161-DC9D-49CB-A029-FA2E1D215B2F}" presName="horz2" presStyleCnt="0"/>
      <dgm:spPr/>
    </dgm:pt>
    <dgm:pt modelId="{148D7CB8-1D42-46CD-8109-787D54A50C60}" type="pres">
      <dgm:prSet presAssocID="{00B23161-DC9D-49CB-A029-FA2E1D215B2F}" presName="horzSpace2" presStyleCnt="0"/>
      <dgm:spPr/>
    </dgm:pt>
    <dgm:pt modelId="{71A16C18-3EA4-4BAE-B5AD-8751026E40DE}" type="pres">
      <dgm:prSet presAssocID="{00B23161-DC9D-49CB-A029-FA2E1D215B2F}" presName="tx2" presStyleLbl="revTx" presStyleIdx="1" presStyleCnt="4" custScaleY="144678"/>
      <dgm:spPr/>
      <dgm:t>
        <a:bodyPr/>
        <a:lstStyle/>
        <a:p>
          <a:endParaRPr lang="ru-RU"/>
        </a:p>
      </dgm:t>
    </dgm:pt>
    <dgm:pt modelId="{72FBA054-B844-4B49-82EF-02648E1E545F}" type="pres">
      <dgm:prSet presAssocID="{00B23161-DC9D-49CB-A029-FA2E1D215B2F}" presName="vert2" presStyleCnt="0"/>
      <dgm:spPr/>
    </dgm:pt>
    <dgm:pt modelId="{137D40BA-39AF-4AFA-A89F-01E47BD262C9}" type="pres">
      <dgm:prSet presAssocID="{00B23161-DC9D-49CB-A029-FA2E1D215B2F}" presName="thinLine2b" presStyleLbl="callout" presStyleIdx="0" presStyleCnt="3"/>
      <dgm:spPr>
        <a:ln w="19050">
          <a:solidFill>
            <a:schemeClr val="tx1"/>
          </a:solidFill>
        </a:ln>
      </dgm:spPr>
    </dgm:pt>
    <dgm:pt modelId="{57E203A9-FF38-4189-97C9-B2BFAAC661F1}" type="pres">
      <dgm:prSet presAssocID="{00B23161-DC9D-49CB-A029-FA2E1D215B2F}" presName="vertSpace2b" presStyleCnt="0"/>
      <dgm:spPr/>
    </dgm:pt>
    <dgm:pt modelId="{F3559291-1A36-4D75-B6A7-97B6FAB5813D}" type="pres">
      <dgm:prSet presAssocID="{3726C30D-A6A3-4F0E-B8C9-B0DB58EC9C69}" presName="horz2" presStyleCnt="0"/>
      <dgm:spPr/>
    </dgm:pt>
    <dgm:pt modelId="{D7F0E537-36D7-4225-B9D8-586135714398}" type="pres">
      <dgm:prSet presAssocID="{3726C30D-A6A3-4F0E-B8C9-B0DB58EC9C69}" presName="horzSpace2" presStyleCnt="0"/>
      <dgm:spPr/>
    </dgm:pt>
    <dgm:pt modelId="{4B413F9C-8929-4B37-A0CD-2FE9739E68AD}" type="pres">
      <dgm:prSet presAssocID="{3726C30D-A6A3-4F0E-B8C9-B0DB58EC9C69}" presName="tx2" presStyleLbl="revTx" presStyleIdx="2" presStyleCnt="4" custScaleY="126757"/>
      <dgm:spPr/>
      <dgm:t>
        <a:bodyPr/>
        <a:lstStyle/>
        <a:p>
          <a:endParaRPr lang="ru-RU"/>
        </a:p>
      </dgm:t>
    </dgm:pt>
    <dgm:pt modelId="{58408C9D-0C21-4877-98B4-4C2E0B9EA3BB}" type="pres">
      <dgm:prSet presAssocID="{3726C30D-A6A3-4F0E-B8C9-B0DB58EC9C69}" presName="vert2" presStyleCnt="0"/>
      <dgm:spPr/>
    </dgm:pt>
    <dgm:pt modelId="{CDE76825-42D2-4DE6-BBD0-FDA24FEA290D}" type="pres">
      <dgm:prSet presAssocID="{3726C30D-A6A3-4F0E-B8C9-B0DB58EC9C69}" presName="thinLine2b" presStyleLbl="callout" presStyleIdx="1" presStyleCnt="3"/>
      <dgm:spPr>
        <a:ln w="19050">
          <a:solidFill>
            <a:schemeClr val="tx1"/>
          </a:solidFill>
        </a:ln>
      </dgm:spPr>
    </dgm:pt>
    <dgm:pt modelId="{4A99196B-90FD-4CDE-BDED-D5016D6C6487}" type="pres">
      <dgm:prSet presAssocID="{3726C30D-A6A3-4F0E-B8C9-B0DB58EC9C69}" presName="vertSpace2b" presStyleCnt="0"/>
      <dgm:spPr/>
    </dgm:pt>
    <dgm:pt modelId="{EDB9E9BA-9321-4C7F-8B04-500A0FFD4AC2}" type="pres">
      <dgm:prSet presAssocID="{96BAF4C8-0B84-4369-9F36-945540D3D7F7}" presName="horz2" presStyleCnt="0"/>
      <dgm:spPr/>
    </dgm:pt>
    <dgm:pt modelId="{C5A407A5-CC66-490E-97AD-A471D9A2C479}" type="pres">
      <dgm:prSet presAssocID="{96BAF4C8-0B84-4369-9F36-945540D3D7F7}" presName="horzSpace2" presStyleCnt="0"/>
      <dgm:spPr/>
    </dgm:pt>
    <dgm:pt modelId="{21552003-B401-462B-B526-86950C46E27D}" type="pres">
      <dgm:prSet presAssocID="{96BAF4C8-0B84-4369-9F36-945540D3D7F7}" presName="tx2" presStyleLbl="revTx" presStyleIdx="3" presStyleCnt="4" custScaleY="135545"/>
      <dgm:spPr/>
      <dgm:t>
        <a:bodyPr/>
        <a:lstStyle/>
        <a:p>
          <a:endParaRPr lang="ru-RU"/>
        </a:p>
      </dgm:t>
    </dgm:pt>
    <dgm:pt modelId="{6164AC43-16CC-4500-B8F7-9D54A93EF64A}" type="pres">
      <dgm:prSet presAssocID="{96BAF4C8-0B84-4369-9F36-945540D3D7F7}" presName="vert2" presStyleCnt="0"/>
      <dgm:spPr/>
    </dgm:pt>
    <dgm:pt modelId="{C895CDED-8EFA-4103-B912-EFEF607237C3}" type="pres">
      <dgm:prSet presAssocID="{96BAF4C8-0B84-4369-9F36-945540D3D7F7}" presName="thinLine2b" presStyleLbl="callout" presStyleIdx="2" presStyleCnt="3"/>
      <dgm:spPr>
        <a:ln w="19050">
          <a:solidFill>
            <a:schemeClr val="tx1"/>
          </a:solidFill>
        </a:ln>
      </dgm:spPr>
    </dgm:pt>
    <dgm:pt modelId="{44D5424F-8820-467C-8DD8-AF6E2B1713BA}" type="pres">
      <dgm:prSet presAssocID="{96BAF4C8-0B84-4369-9F36-945540D3D7F7}" presName="vertSpace2b" presStyleCnt="0"/>
      <dgm:spPr/>
    </dgm:pt>
  </dgm:ptLst>
  <dgm:cxnLst>
    <dgm:cxn modelId="{6DBE04E5-CEAA-4E18-9DA4-70E506B62D75}" type="presOf" srcId="{3726C30D-A6A3-4F0E-B8C9-B0DB58EC9C69}" destId="{4B413F9C-8929-4B37-A0CD-2FE9739E68AD}" srcOrd="0" destOrd="0" presId="urn:microsoft.com/office/officeart/2008/layout/LinedList"/>
    <dgm:cxn modelId="{64A52394-4F58-4D0A-AC46-76B42C7B6D1B}" srcId="{7C0F1E34-F3CB-41A8-A34B-501F4AA05784}" destId="{F803A271-2A22-4F2E-92EB-F57DE1E2E6C6}" srcOrd="0" destOrd="0" parTransId="{80A9B45A-DC1A-40EE-8B29-08A084865010}" sibTransId="{DA1792D2-B384-4F6C-847C-59E147AA8EC0}"/>
    <dgm:cxn modelId="{82C0264A-843C-4DAF-A52D-2FF212FDA7A6}" srcId="{F803A271-2A22-4F2E-92EB-F57DE1E2E6C6}" destId="{00B23161-DC9D-49CB-A029-FA2E1D215B2F}" srcOrd="0" destOrd="0" parTransId="{D31CB062-261B-47EC-A3EF-5BAA2E611ECB}" sibTransId="{88908B5C-C914-4D0E-99E5-70F896DDB794}"/>
    <dgm:cxn modelId="{F6257B9F-C228-4AAF-A745-624B8A584A51}" type="presOf" srcId="{00B23161-DC9D-49CB-A029-FA2E1D215B2F}" destId="{71A16C18-3EA4-4BAE-B5AD-8751026E40DE}" srcOrd="0" destOrd="0" presId="urn:microsoft.com/office/officeart/2008/layout/LinedList"/>
    <dgm:cxn modelId="{6CFB4547-B3DF-49EC-A872-5EE83D866948}" srcId="{F803A271-2A22-4F2E-92EB-F57DE1E2E6C6}" destId="{96BAF4C8-0B84-4369-9F36-945540D3D7F7}" srcOrd="2" destOrd="0" parTransId="{420497B6-16E7-4118-90C7-88DCD8EAAD0A}" sibTransId="{144A96F3-F0B8-4610-9C97-E3A569B390C6}"/>
    <dgm:cxn modelId="{5B08FA6E-A2FA-488D-B93B-F66EEC43D1F8}" type="presOf" srcId="{96BAF4C8-0B84-4369-9F36-945540D3D7F7}" destId="{21552003-B401-462B-B526-86950C46E27D}" srcOrd="0" destOrd="0" presId="urn:microsoft.com/office/officeart/2008/layout/LinedList"/>
    <dgm:cxn modelId="{CE8B5F71-D2B9-430E-9EA0-45ABBFB0CB29}" type="presOf" srcId="{7C0F1E34-F3CB-41A8-A34B-501F4AA05784}" destId="{2BDFF2EA-7EF0-411E-A946-7DC9D4DA8116}" srcOrd="0" destOrd="0" presId="urn:microsoft.com/office/officeart/2008/layout/LinedList"/>
    <dgm:cxn modelId="{031769B5-47BE-45B5-8951-13709D9AC6E0}" type="presOf" srcId="{F803A271-2A22-4F2E-92EB-F57DE1E2E6C6}" destId="{50A69024-43E1-4C2D-9545-9D24B72C64C0}" srcOrd="0" destOrd="0" presId="urn:microsoft.com/office/officeart/2008/layout/LinedList"/>
    <dgm:cxn modelId="{C3AD040F-4D29-4893-B90A-AC2D57EF37F5}" srcId="{F803A271-2A22-4F2E-92EB-F57DE1E2E6C6}" destId="{3726C30D-A6A3-4F0E-B8C9-B0DB58EC9C69}" srcOrd="1" destOrd="0" parTransId="{7C66A237-993A-4FD4-BDCE-E6C68DECBFC1}" sibTransId="{A0992EF9-0530-4235-8F8F-DA3CC9D2FABE}"/>
    <dgm:cxn modelId="{26142D0E-24D9-4E47-9F8E-3D13B4B22378}" type="presParOf" srcId="{2BDFF2EA-7EF0-411E-A946-7DC9D4DA8116}" destId="{3DCC9560-7C01-4493-8A61-A627A98863EE}" srcOrd="0" destOrd="0" presId="urn:microsoft.com/office/officeart/2008/layout/LinedList"/>
    <dgm:cxn modelId="{41D8D136-E8C1-4142-B010-B572EC16B350}" type="presParOf" srcId="{2BDFF2EA-7EF0-411E-A946-7DC9D4DA8116}" destId="{0EF2858E-096D-4229-A987-AD17E4AB5761}" srcOrd="1" destOrd="0" presId="urn:microsoft.com/office/officeart/2008/layout/LinedList"/>
    <dgm:cxn modelId="{5E485FA9-9FD6-4101-BD57-636D2E7BB362}" type="presParOf" srcId="{0EF2858E-096D-4229-A987-AD17E4AB5761}" destId="{50A69024-43E1-4C2D-9545-9D24B72C64C0}" srcOrd="0" destOrd="0" presId="urn:microsoft.com/office/officeart/2008/layout/LinedList"/>
    <dgm:cxn modelId="{2A746B1D-5292-4894-AFCE-E9025ACED9B2}" type="presParOf" srcId="{0EF2858E-096D-4229-A987-AD17E4AB5761}" destId="{6B671710-24B2-426F-855F-29F0284BB949}" srcOrd="1" destOrd="0" presId="urn:microsoft.com/office/officeart/2008/layout/LinedList"/>
    <dgm:cxn modelId="{70778FF0-1B97-4E35-AF15-A9BD9D2AFCB2}" type="presParOf" srcId="{6B671710-24B2-426F-855F-29F0284BB949}" destId="{46659903-5C1E-4D36-97F0-B2B23F68BE7B}" srcOrd="0" destOrd="0" presId="urn:microsoft.com/office/officeart/2008/layout/LinedList"/>
    <dgm:cxn modelId="{FBE698B1-CF26-42FA-9978-EFD95338F21B}" type="presParOf" srcId="{6B671710-24B2-426F-855F-29F0284BB949}" destId="{37510328-D1F2-49B9-991E-AA46A0DF8D91}" srcOrd="1" destOrd="0" presId="urn:microsoft.com/office/officeart/2008/layout/LinedList"/>
    <dgm:cxn modelId="{3CBFAA0F-2636-4B49-BCF4-7B2AF0573D82}" type="presParOf" srcId="{37510328-D1F2-49B9-991E-AA46A0DF8D91}" destId="{148D7CB8-1D42-46CD-8109-787D54A50C60}" srcOrd="0" destOrd="0" presId="urn:microsoft.com/office/officeart/2008/layout/LinedList"/>
    <dgm:cxn modelId="{F963ED5F-F83C-44AF-9194-1A44FD2F2D59}" type="presParOf" srcId="{37510328-D1F2-49B9-991E-AA46A0DF8D91}" destId="{71A16C18-3EA4-4BAE-B5AD-8751026E40DE}" srcOrd="1" destOrd="0" presId="urn:microsoft.com/office/officeart/2008/layout/LinedList"/>
    <dgm:cxn modelId="{6CFFF0FE-3C43-46D4-82B9-AF6B20C5FD76}" type="presParOf" srcId="{37510328-D1F2-49B9-991E-AA46A0DF8D91}" destId="{72FBA054-B844-4B49-82EF-02648E1E545F}" srcOrd="2" destOrd="0" presId="urn:microsoft.com/office/officeart/2008/layout/LinedList"/>
    <dgm:cxn modelId="{7E58D912-9B5D-45BB-B124-49B232F49EC9}" type="presParOf" srcId="{6B671710-24B2-426F-855F-29F0284BB949}" destId="{137D40BA-39AF-4AFA-A89F-01E47BD262C9}" srcOrd="2" destOrd="0" presId="urn:microsoft.com/office/officeart/2008/layout/LinedList"/>
    <dgm:cxn modelId="{52663356-AD63-450F-A391-ECDAC5E541D1}" type="presParOf" srcId="{6B671710-24B2-426F-855F-29F0284BB949}" destId="{57E203A9-FF38-4189-97C9-B2BFAAC661F1}" srcOrd="3" destOrd="0" presId="urn:microsoft.com/office/officeart/2008/layout/LinedList"/>
    <dgm:cxn modelId="{3F6A4CD1-4424-47FF-B62F-5FCC808B1366}" type="presParOf" srcId="{6B671710-24B2-426F-855F-29F0284BB949}" destId="{F3559291-1A36-4D75-B6A7-97B6FAB5813D}" srcOrd="4" destOrd="0" presId="urn:microsoft.com/office/officeart/2008/layout/LinedList"/>
    <dgm:cxn modelId="{20F5A4F9-A0E8-4001-B45A-63E2C6F53D92}" type="presParOf" srcId="{F3559291-1A36-4D75-B6A7-97B6FAB5813D}" destId="{D7F0E537-36D7-4225-B9D8-586135714398}" srcOrd="0" destOrd="0" presId="urn:microsoft.com/office/officeart/2008/layout/LinedList"/>
    <dgm:cxn modelId="{A63C5A57-B6BF-46F0-B823-9189073AD4CB}" type="presParOf" srcId="{F3559291-1A36-4D75-B6A7-97B6FAB5813D}" destId="{4B413F9C-8929-4B37-A0CD-2FE9739E68AD}" srcOrd="1" destOrd="0" presId="urn:microsoft.com/office/officeart/2008/layout/LinedList"/>
    <dgm:cxn modelId="{3F9A911F-4FC0-4F0C-A6BB-6678621B12DB}" type="presParOf" srcId="{F3559291-1A36-4D75-B6A7-97B6FAB5813D}" destId="{58408C9D-0C21-4877-98B4-4C2E0B9EA3BB}" srcOrd="2" destOrd="0" presId="urn:microsoft.com/office/officeart/2008/layout/LinedList"/>
    <dgm:cxn modelId="{F4DF524E-4876-4C48-88E1-F41159A88BC9}" type="presParOf" srcId="{6B671710-24B2-426F-855F-29F0284BB949}" destId="{CDE76825-42D2-4DE6-BBD0-FDA24FEA290D}" srcOrd="5" destOrd="0" presId="urn:microsoft.com/office/officeart/2008/layout/LinedList"/>
    <dgm:cxn modelId="{173BB5A8-8632-4C4B-941D-BEB705E874F0}" type="presParOf" srcId="{6B671710-24B2-426F-855F-29F0284BB949}" destId="{4A99196B-90FD-4CDE-BDED-D5016D6C6487}" srcOrd="6" destOrd="0" presId="urn:microsoft.com/office/officeart/2008/layout/LinedList"/>
    <dgm:cxn modelId="{BFC98C1E-8E16-4CB9-BC95-919EABE46465}" type="presParOf" srcId="{6B671710-24B2-426F-855F-29F0284BB949}" destId="{EDB9E9BA-9321-4C7F-8B04-500A0FFD4AC2}" srcOrd="7" destOrd="0" presId="urn:microsoft.com/office/officeart/2008/layout/LinedList"/>
    <dgm:cxn modelId="{22968DFE-E661-477C-8954-ACEBD25C022F}" type="presParOf" srcId="{EDB9E9BA-9321-4C7F-8B04-500A0FFD4AC2}" destId="{C5A407A5-CC66-490E-97AD-A471D9A2C479}" srcOrd="0" destOrd="0" presId="urn:microsoft.com/office/officeart/2008/layout/LinedList"/>
    <dgm:cxn modelId="{AEEBA499-F688-4C6F-A03B-EA4EFCD07025}" type="presParOf" srcId="{EDB9E9BA-9321-4C7F-8B04-500A0FFD4AC2}" destId="{21552003-B401-462B-B526-86950C46E27D}" srcOrd="1" destOrd="0" presId="urn:microsoft.com/office/officeart/2008/layout/LinedList"/>
    <dgm:cxn modelId="{28F2AFA6-686A-4ADE-8561-E39BF8D8CED9}" type="presParOf" srcId="{EDB9E9BA-9321-4C7F-8B04-500A0FFD4AC2}" destId="{6164AC43-16CC-4500-B8F7-9D54A93EF64A}" srcOrd="2" destOrd="0" presId="urn:microsoft.com/office/officeart/2008/layout/LinedList"/>
    <dgm:cxn modelId="{50FB365C-D4EF-4966-94C7-B4886A1C82D0}" type="presParOf" srcId="{6B671710-24B2-426F-855F-29F0284BB949}" destId="{C895CDED-8EFA-4103-B912-EFEF607237C3}" srcOrd="8" destOrd="0" presId="urn:microsoft.com/office/officeart/2008/layout/LinedList"/>
    <dgm:cxn modelId="{966C9098-8C48-4B23-AC29-8A62580F058D}" type="presParOf" srcId="{6B671710-24B2-426F-855F-29F0284BB949}" destId="{44D5424F-8820-467C-8DD8-AF6E2B1713BA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8694A-61F4-479B-B922-A6BBE1D1A5C2}">
      <dsp:nvSpPr>
        <dsp:cNvPr id="0" name=""/>
        <dsp:cNvSpPr/>
      </dsp:nvSpPr>
      <dsp:spPr>
        <a:xfrm rot="5400000">
          <a:off x="-483988" y="790629"/>
          <a:ext cx="1530021" cy="517195"/>
        </a:xfrm>
        <a:prstGeom prst="chevron">
          <a:avLst/>
        </a:prstGeom>
        <a:solidFill>
          <a:schemeClr val="tx1">
            <a:lumMod val="65000"/>
            <a:lumOff val="35000"/>
          </a:schemeClr>
        </a:solidFill>
        <a:ln w="38100" cap="flat" cmpd="sng" algn="ctr">
          <a:solidFill>
            <a:srgbClr val="FFFF3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2424" y="542815"/>
        <a:ext cx="517195" cy="1012826"/>
      </dsp:txXfrm>
    </dsp:sp>
    <dsp:sp modelId="{C73DE35F-D3E7-4701-A742-7E842506F255}">
      <dsp:nvSpPr>
        <dsp:cNvPr id="0" name=""/>
        <dsp:cNvSpPr/>
      </dsp:nvSpPr>
      <dsp:spPr>
        <a:xfrm rot="5400000">
          <a:off x="5194440" y="-4350877"/>
          <a:ext cx="1287761" cy="10543765"/>
        </a:xfrm>
        <a:prstGeom prst="round2SameRect">
          <a:avLst/>
        </a:prstGeom>
        <a:solidFill>
          <a:schemeClr val="lt1">
            <a:hueOff val="0"/>
            <a:satOff val="0"/>
            <a:lumOff val="0"/>
          </a:schemeClr>
        </a:solidFill>
        <a:ln w="2857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архитектуры и строительства Республики Беларусь от 16 марта 2018 г.    №70 «О внедрении технологии информационного моделирования»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44550">
            <a:lnSpc>
              <a:spcPts val="1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4455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архитектуры и строительства Республики Беларусь  от 24 апреля 2018 г. №104 «О создании рабочей группы»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66439" y="339987"/>
        <a:ext cx="10480902" cy="1162035"/>
      </dsp:txXfrm>
    </dsp:sp>
    <dsp:sp modelId="{33EF6A05-D4AC-4A12-B462-33356653866A}">
      <dsp:nvSpPr>
        <dsp:cNvPr id="0" name=""/>
        <dsp:cNvSpPr/>
      </dsp:nvSpPr>
      <dsp:spPr>
        <a:xfrm rot="5400000">
          <a:off x="-407549" y="2108417"/>
          <a:ext cx="1361642" cy="517195"/>
        </a:xfrm>
        <a:prstGeom prst="chevron">
          <a:avLst/>
        </a:prstGeom>
        <a:solidFill>
          <a:schemeClr val="tx1">
            <a:lumMod val="65000"/>
            <a:lumOff val="35000"/>
          </a:schemeClr>
        </a:solidFill>
        <a:ln w="38100" cap="flat" cmpd="sng" algn="ctr">
          <a:solidFill>
            <a:srgbClr val="FFFF3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4674" y="1944792"/>
        <a:ext cx="517195" cy="844447"/>
      </dsp:txXfrm>
    </dsp:sp>
    <dsp:sp modelId="{AC41F104-C523-4E2D-B9EC-2531C606878E}">
      <dsp:nvSpPr>
        <dsp:cNvPr id="0" name=""/>
        <dsp:cNvSpPr/>
      </dsp:nvSpPr>
      <dsp:spPr>
        <a:xfrm rot="5400000">
          <a:off x="5279027" y="-3022842"/>
          <a:ext cx="1118586" cy="105542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9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Выявление участников цифровой трансформации строительной отрасли и определение основных направлений ее развития</a:t>
          </a:r>
          <a:endParaRPr lang="ru-RU" sz="19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61216" y="1749574"/>
        <a:ext cx="10499604" cy="1009376"/>
      </dsp:txXfrm>
    </dsp:sp>
    <dsp:sp modelId="{2F3CF5E7-6702-4F12-B9E4-9F5A5FB71F83}">
      <dsp:nvSpPr>
        <dsp:cNvPr id="0" name=""/>
        <dsp:cNvSpPr/>
      </dsp:nvSpPr>
      <dsp:spPr>
        <a:xfrm rot="5400000">
          <a:off x="-421044" y="3357454"/>
          <a:ext cx="1388631" cy="517195"/>
        </a:xfrm>
        <a:prstGeom prst="chevron">
          <a:avLst/>
        </a:prstGeom>
        <a:solidFill>
          <a:schemeClr val="tx1">
            <a:lumMod val="65000"/>
            <a:lumOff val="35000"/>
          </a:schemeClr>
        </a:solidFill>
        <a:ln w="38100" cap="flat" cmpd="sng" algn="ctr">
          <a:solidFill>
            <a:srgbClr val="FFFF3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4673" y="3180335"/>
        <a:ext cx="517195" cy="871436"/>
      </dsp:txXfrm>
    </dsp:sp>
    <dsp:sp modelId="{31E0FB90-81FA-4BAB-B348-C7054EB91AAC}">
      <dsp:nvSpPr>
        <dsp:cNvPr id="0" name=""/>
        <dsp:cNvSpPr/>
      </dsp:nvSpPr>
      <dsp:spPr>
        <a:xfrm rot="5400000">
          <a:off x="5279027" y="-1771189"/>
          <a:ext cx="1118586" cy="105490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государственной информационной системы «</a:t>
          </a:r>
          <a:r>
            <a:rPr lang="ru-RU" sz="19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Госстройпортал</a:t>
          </a:r>
          <a:r>
            <a:rPr lang="ru-RU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44550">
            <a:lnSpc>
              <a:spcPts val="1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4455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Внедрение технологии информационного моделирования объектов строительства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63801" y="2998642"/>
        <a:ext cx="10494434" cy="10093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56F675-F8D9-4496-AB24-F4239A4BD5E9}">
      <dsp:nvSpPr>
        <dsp:cNvPr id="0" name=""/>
        <dsp:cNvSpPr/>
      </dsp:nvSpPr>
      <dsp:spPr>
        <a:xfrm>
          <a:off x="0" y="144865"/>
          <a:ext cx="10972800" cy="1198901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 опыта зарубежных стран в области внедрения технологии информационного моделирования объектов строительства, в том числе разработка проектов национальных стандартов в области технологии информационного моделирования в Республике Беларусь и методических подходов к выполнению сметных расчетов объектов строительства</a:t>
          </a:r>
        </a:p>
      </dsp:txBody>
      <dsp:txXfrm>
        <a:off x="2314450" y="144865"/>
        <a:ext cx="8658349" cy="1198901"/>
      </dsp:txXfrm>
    </dsp:sp>
    <dsp:sp modelId="{E1458F93-6A47-4F32-8FBE-266C5A4B64E6}">
      <dsp:nvSpPr>
        <dsp:cNvPr id="0" name=""/>
        <dsp:cNvSpPr/>
      </dsp:nvSpPr>
      <dsp:spPr>
        <a:xfrm>
          <a:off x="0" y="0"/>
          <a:ext cx="2232679" cy="14886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97A71A-6935-4DA7-874D-FBF38D231CE0}">
      <dsp:nvSpPr>
        <dsp:cNvPr id="0" name=""/>
        <dsp:cNvSpPr/>
      </dsp:nvSpPr>
      <dsp:spPr>
        <a:xfrm>
          <a:off x="0" y="1752731"/>
          <a:ext cx="10972800" cy="1198901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государственной информационной системы поддержки информационного взаимодействия участников жизненного цикла объектов строительства (ГИС "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Госстройпортал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"), в том числе подсистемы «Библиотека базовых элементов» ГИС «</a:t>
          </a:r>
          <a:r>
            <a:rPr lang="ru-RU" sz="2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Госстройпортал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», системы классификации элементов библиотеки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14450" y="1752731"/>
        <a:ext cx="8658349" cy="1198901"/>
      </dsp:txXfrm>
    </dsp:sp>
    <dsp:sp modelId="{16B24D36-50C0-4640-A08C-DE556C311842}">
      <dsp:nvSpPr>
        <dsp:cNvPr id="0" name=""/>
        <dsp:cNvSpPr/>
      </dsp:nvSpPr>
      <dsp:spPr>
        <a:xfrm>
          <a:off x="1603" y="1608522"/>
          <a:ext cx="2226249" cy="14873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2C4218-CE13-420D-BBD1-042A438661BC}">
      <dsp:nvSpPr>
        <dsp:cNvPr id="0" name=""/>
        <dsp:cNvSpPr/>
      </dsp:nvSpPr>
      <dsp:spPr>
        <a:xfrm>
          <a:off x="0" y="3359518"/>
          <a:ext cx="10972800" cy="1198901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Апробация технологии информационного взаимодействия участников жизненного цикла объектов строительства путем реализации пилотного проекта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14450" y="3359518"/>
        <a:ext cx="8658349" cy="1198901"/>
      </dsp:txXfrm>
    </dsp:sp>
    <dsp:sp modelId="{3A7F8606-2EE1-40F4-96D2-2C57D2F3698F}">
      <dsp:nvSpPr>
        <dsp:cNvPr id="0" name=""/>
        <dsp:cNvSpPr/>
      </dsp:nvSpPr>
      <dsp:spPr>
        <a:xfrm>
          <a:off x="0" y="3217261"/>
          <a:ext cx="2237880" cy="148647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5C2857-5461-4CE5-BB2D-AB32471F72BC}">
      <dsp:nvSpPr>
        <dsp:cNvPr id="0" name=""/>
        <dsp:cNvSpPr/>
      </dsp:nvSpPr>
      <dsp:spPr>
        <a:xfrm>
          <a:off x="0" y="283464"/>
          <a:ext cx="11246603" cy="661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2861" tIns="249936" rIns="872861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управления строительными проектами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83464"/>
        <a:ext cx="11246603" cy="661500"/>
      </dsp:txXfrm>
    </dsp:sp>
    <dsp:sp modelId="{D5DD0DC5-D63E-4DAF-AEF7-EEC766B9720E}">
      <dsp:nvSpPr>
        <dsp:cNvPr id="0" name=""/>
        <dsp:cNvSpPr/>
      </dsp:nvSpPr>
      <dsp:spPr>
        <a:xfrm>
          <a:off x="562330" y="106344"/>
          <a:ext cx="1762207" cy="354240"/>
        </a:xfrm>
        <a:prstGeom prst="roundRect">
          <a:avLst/>
        </a:prstGeom>
        <a:solidFill>
          <a:schemeClr val="tx1">
            <a:lumMod val="65000"/>
            <a:lumOff val="35000"/>
          </a:schemeClr>
        </a:solidFill>
        <a:ln w="28575" cap="flat" cmpd="sng" algn="ctr">
          <a:solidFill>
            <a:srgbClr val="FFFF3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7566" tIns="0" rIns="297566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Подсистема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9623" y="123637"/>
        <a:ext cx="1727621" cy="319654"/>
      </dsp:txXfrm>
    </dsp:sp>
    <dsp:sp modelId="{82896BDC-E0BC-440C-AE3D-E290D20C7F8B}">
      <dsp:nvSpPr>
        <dsp:cNvPr id="0" name=""/>
        <dsp:cNvSpPr/>
      </dsp:nvSpPr>
      <dsp:spPr>
        <a:xfrm>
          <a:off x="0" y="1186884"/>
          <a:ext cx="11246603" cy="661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2861" tIns="249936" rIns="872861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реализации технологии информационного моделирования</a:t>
          </a:r>
          <a:endParaRPr lang="ru-RU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86884"/>
        <a:ext cx="11246603" cy="661500"/>
      </dsp:txXfrm>
    </dsp:sp>
    <dsp:sp modelId="{EAE1D7EE-25B1-4D9D-91B7-C7D4DAF3C915}">
      <dsp:nvSpPr>
        <dsp:cNvPr id="0" name=""/>
        <dsp:cNvSpPr/>
      </dsp:nvSpPr>
      <dsp:spPr>
        <a:xfrm>
          <a:off x="562330" y="1009765"/>
          <a:ext cx="1762207" cy="354240"/>
        </a:xfrm>
        <a:prstGeom prst="roundRect">
          <a:avLst/>
        </a:prstGeom>
        <a:solidFill>
          <a:schemeClr val="tx1">
            <a:lumMod val="65000"/>
            <a:lumOff val="35000"/>
          </a:schemeClr>
        </a:solidFill>
        <a:ln w="28575" cap="flat" cmpd="sng" algn="ctr">
          <a:solidFill>
            <a:srgbClr val="FFFF3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7566" tIns="0" rIns="297566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Подсистема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9623" y="1027058"/>
        <a:ext cx="1727621" cy="319654"/>
      </dsp:txXfrm>
    </dsp:sp>
    <dsp:sp modelId="{DE3BB673-EEE9-4BD2-9FF8-8EC3AA409A91}">
      <dsp:nvSpPr>
        <dsp:cNvPr id="0" name=""/>
        <dsp:cNvSpPr/>
      </dsp:nvSpPr>
      <dsp:spPr>
        <a:xfrm>
          <a:off x="0" y="2090305"/>
          <a:ext cx="11246603" cy="661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2861" tIns="249936" rIns="872861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информационные ресурсы обеспечения жизненного цикла объектов строительства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090305"/>
        <a:ext cx="11246603" cy="661500"/>
      </dsp:txXfrm>
    </dsp:sp>
    <dsp:sp modelId="{B9DD1FAD-E576-4D52-A7CC-2BA112FAD667}">
      <dsp:nvSpPr>
        <dsp:cNvPr id="0" name=""/>
        <dsp:cNvSpPr/>
      </dsp:nvSpPr>
      <dsp:spPr>
        <a:xfrm>
          <a:off x="562330" y="1913184"/>
          <a:ext cx="1762207" cy="354240"/>
        </a:xfrm>
        <a:prstGeom prst="roundRect">
          <a:avLst/>
        </a:prstGeom>
        <a:solidFill>
          <a:schemeClr val="tx1">
            <a:lumMod val="65000"/>
            <a:lumOff val="35000"/>
          </a:schemeClr>
        </a:solidFill>
        <a:ln w="28575" cap="flat" cmpd="sng" algn="ctr">
          <a:solidFill>
            <a:srgbClr val="FFFF3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7566" tIns="0" rIns="297566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Подсистема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9623" y="1930477"/>
        <a:ext cx="1727621" cy="319654"/>
      </dsp:txXfrm>
    </dsp:sp>
    <dsp:sp modelId="{71062B1F-59E9-41E5-86AE-3B9CD7818636}">
      <dsp:nvSpPr>
        <dsp:cNvPr id="0" name=""/>
        <dsp:cNvSpPr/>
      </dsp:nvSpPr>
      <dsp:spPr>
        <a:xfrm>
          <a:off x="0" y="2993724"/>
          <a:ext cx="11246603" cy="661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2861" tIns="249936" rIns="872861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осуществления административных процедур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993724"/>
        <a:ext cx="11246603" cy="661500"/>
      </dsp:txXfrm>
    </dsp:sp>
    <dsp:sp modelId="{6C9CEC47-429A-4386-96F5-5DF8B1B50EAB}">
      <dsp:nvSpPr>
        <dsp:cNvPr id="0" name=""/>
        <dsp:cNvSpPr/>
      </dsp:nvSpPr>
      <dsp:spPr>
        <a:xfrm>
          <a:off x="562330" y="2816605"/>
          <a:ext cx="1762207" cy="354240"/>
        </a:xfrm>
        <a:prstGeom prst="roundRect">
          <a:avLst/>
        </a:prstGeom>
        <a:solidFill>
          <a:schemeClr val="tx1">
            <a:lumMod val="65000"/>
            <a:lumOff val="35000"/>
          </a:schemeClr>
        </a:solidFill>
        <a:ln w="28575" cap="flat" cmpd="sng" algn="ctr">
          <a:solidFill>
            <a:srgbClr val="FFFF3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7566" tIns="0" rIns="297566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Подсистема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9623" y="2833898"/>
        <a:ext cx="1727621" cy="319654"/>
      </dsp:txXfrm>
    </dsp:sp>
    <dsp:sp modelId="{C3E2D6D7-37FE-4506-955D-730E6896528F}">
      <dsp:nvSpPr>
        <dsp:cNvPr id="0" name=""/>
        <dsp:cNvSpPr/>
      </dsp:nvSpPr>
      <dsp:spPr>
        <a:xfrm>
          <a:off x="0" y="3897144"/>
          <a:ext cx="11246603" cy="661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2861" tIns="249936" rIns="872861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учета и подготовки кадров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897144"/>
        <a:ext cx="11246603" cy="661500"/>
      </dsp:txXfrm>
    </dsp:sp>
    <dsp:sp modelId="{B297C0EB-FC52-419C-AA18-DE9FF8E16B1C}">
      <dsp:nvSpPr>
        <dsp:cNvPr id="0" name=""/>
        <dsp:cNvSpPr/>
      </dsp:nvSpPr>
      <dsp:spPr>
        <a:xfrm>
          <a:off x="562330" y="3720025"/>
          <a:ext cx="1762207" cy="354240"/>
        </a:xfrm>
        <a:prstGeom prst="roundRect">
          <a:avLst/>
        </a:prstGeom>
        <a:solidFill>
          <a:schemeClr val="tx1">
            <a:lumMod val="65000"/>
            <a:lumOff val="35000"/>
          </a:schemeClr>
        </a:solidFill>
        <a:ln w="28575" cap="flat" cmpd="sng" algn="ctr">
          <a:solidFill>
            <a:srgbClr val="FFFF3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7566" tIns="0" rIns="297566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Подсистема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9623" y="3737318"/>
        <a:ext cx="1727621" cy="3196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7461F6-0DC9-4495-B9A4-36794861EF76}">
      <dsp:nvSpPr>
        <dsp:cNvPr id="0" name=""/>
        <dsp:cNvSpPr/>
      </dsp:nvSpPr>
      <dsp:spPr>
        <a:xfrm>
          <a:off x="4050446" y="1711990"/>
          <a:ext cx="2804571" cy="1228413"/>
        </a:xfrm>
        <a:prstGeom prst="roundRect">
          <a:avLst/>
        </a:prstGeom>
        <a:solidFill>
          <a:schemeClr val="tx1">
            <a:lumMod val="65000"/>
            <a:lumOff val="35000"/>
          </a:schemeClr>
        </a:solidFill>
        <a:ln w="285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844550">
            <a:lnSpc>
              <a:spcPts val="2000"/>
            </a:lnSpc>
            <a:spcBef>
              <a:spcPct val="0"/>
            </a:spcBef>
            <a:spcAft>
              <a:spcPts val="0"/>
            </a:spcAft>
          </a:pPr>
          <a:r>
            <a:rPr lang="ru-RU" sz="19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цифровой трансформации строительной отрасли</a:t>
          </a:r>
          <a:endParaRPr lang="ru-RU" sz="1900" kern="1200" dirty="0">
            <a:solidFill>
              <a:schemeClr val="bg1"/>
            </a:solidFill>
          </a:endParaRPr>
        </a:p>
      </dsp:txBody>
      <dsp:txXfrm>
        <a:off x="4110412" y="1771956"/>
        <a:ext cx="2684639" cy="1108481"/>
      </dsp:txXfrm>
    </dsp:sp>
    <dsp:sp modelId="{B8DE37BB-FAC5-4A44-9729-B9D369CA041F}">
      <dsp:nvSpPr>
        <dsp:cNvPr id="0" name=""/>
        <dsp:cNvSpPr/>
      </dsp:nvSpPr>
      <dsp:spPr>
        <a:xfrm rot="16200000">
          <a:off x="5290954" y="1550212"/>
          <a:ext cx="32355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3556" y="0"/>
              </a:lnTo>
            </a:path>
          </a:pathLst>
        </a:custGeom>
        <a:noFill/>
        <a:ln w="381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A9C56E-4122-455D-AC58-1DE4FA86EE7C}">
      <dsp:nvSpPr>
        <dsp:cNvPr id="0" name=""/>
        <dsp:cNvSpPr/>
      </dsp:nvSpPr>
      <dsp:spPr>
        <a:xfrm>
          <a:off x="2671827" y="51629"/>
          <a:ext cx="5561810" cy="1336805"/>
        </a:xfrm>
        <a:prstGeom prst="roundRect">
          <a:avLst/>
        </a:prstGeom>
        <a:solidFill>
          <a:schemeClr val="bg1"/>
        </a:solidFill>
        <a:ln w="6350" cap="flat" cmpd="sng" algn="ctr">
          <a:solidFill>
            <a:schemeClr val="bg1">
              <a:lumMod val="75000"/>
            </a:schemeClr>
          </a:solidFill>
          <a:prstDash val="sysDash"/>
        </a:ln>
        <a:effectLst>
          <a:outerShdw blurRad="44450" dist="27940" dir="5400000" algn="ctr" rotWithShape="0">
            <a:srgbClr val="000000">
              <a:alpha val="8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Переход на электронное взаимодействие участников инвестиционно-строительного процесса и внедрение интегрированных информационных систем </a:t>
          </a:r>
        </a:p>
        <a:p>
          <a:pPr lvl="0" algn="ctr" defTabSz="8001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управлению ресурсами предприятий</a:t>
          </a:r>
          <a:endParaRPr lang="ru-RU" sz="1800" kern="1200" dirty="0"/>
        </a:p>
      </dsp:txBody>
      <dsp:txXfrm>
        <a:off x="2737084" y="116886"/>
        <a:ext cx="5431296" cy="1206291"/>
      </dsp:txXfrm>
    </dsp:sp>
    <dsp:sp modelId="{211221D8-F081-40EE-AA31-EC1EB90BF27A}">
      <dsp:nvSpPr>
        <dsp:cNvPr id="0" name=""/>
        <dsp:cNvSpPr/>
      </dsp:nvSpPr>
      <dsp:spPr>
        <a:xfrm rot="1885658">
          <a:off x="6412619" y="3101252"/>
          <a:ext cx="61696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6962" y="0"/>
              </a:lnTo>
            </a:path>
          </a:pathLst>
        </a:custGeom>
        <a:noFill/>
        <a:ln w="381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7ACB6C-1B95-48AC-94E0-55CC6E874391}">
      <dsp:nvSpPr>
        <dsp:cNvPr id="0" name=""/>
        <dsp:cNvSpPr/>
      </dsp:nvSpPr>
      <dsp:spPr>
        <a:xfrm>
          <a:off x="6072617" y="3262101"/>
          <a:ext cx="3954827" cy="1302429"/>
        </a:xfrm>
        <a:prstGeom prst="roundRect">
          <a:avLst/>
        </a:prstGeom>
        <a:solidFill>
          <a:schemeClr val="bg1"/>
        </a:solidFill>
        <a:ln w="6350" cap="flat" cmpd="sng" algn="ctr">
          <a:solidFill>
            <a:schemeClr val="bg1">
              <a:lumMod val="75000"/>
            </a:schemeClr>
          </a:solidFill>
          <a:prstDash val="sysDash"/>
        </a:ln>
        <a:effectLst>
          <a:outerShdw blurRad="44450" dist="27940" dir="5400000" algn="ctr" rotWithShape="0">
            <a:srgbClr val="000000">
              <a:alpha val="91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Оказание максимального содействия внедрению и развитию технологии информационного моделирования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36196" y="3325680"/>
        <a:ext cx="3827669" cy="1175271"/>
      </dsp:txXfrm>
    </dsp:sp>
    <dsp:sp modelId="{6D910718-2C0F-4DA1-AB43-551D88673FE1}">
      <dsp:nvSpPr>
        <dsp:cNvPr id="0" name=""/>
        <dsp:cNvSpPr/>
      </dsp:nvSpPr>
      <dsp:spPr>
        <a:xfrm rot="8853775">
          <a:off x="3937305" y="3100088"/>
          <a:ext cx="59542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5423" y="0"/>
              </a:lnTo>
            </a:path>
          </a:pathLst>
        </a:custGeom>
        <a:noFill/>
        <a:ln w="381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81D7B6-8BA9-4A0F-88C1-A3CA7EF5C8F4}">
      <dsp:nvSpPr>
        <dsp:cNvPr id="0" name=""/>
        <dsp:cNvSpPr/>
      </dsp:nvSpPr>
      <dsp:spPr>
        <a:xfrm>
          <a:off x="1045274" y="3259773"/>
          <a:ext cx="3820156" cy="1307154"/>
        </a:xfrm>
        <a:prstGeom prst="roundRect">
          <a:avLst/>
        </a:prstGeom>
        <a:solidFill>
          <a:schemeClr val="bg1"/>
        </a:solidFill>
        <a:ln w="6350" cap="flat" cmpd="sng" algn="ctr">
          <a:solidFill>
            <a:schemeClr val="bg1">
              <a:lumMod val="75000"/>
            </a:schemeClr>
          </a:solidFill>
          <a:prstDash val="sysDash"/>
        </a:ln>
        <a:effectLst>
          <a:outerShdw blurRad="44450" dist="27940" dir="5400000" algn="ctr" rotWithShape="0">
            <a:srgbClr val="000000">
              <a:alpha val="9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единой информационной </a:t>
          </a:r>
        </a:p>
        <a:p>
          <a:pPr lvl="0" algn="ctr" defTabSz="8001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среды в строительной отрасли </a:t>
          </a:r>
        </a:p>
        <a:p>
          <a:pPr lvl="0" algn="ctr" defTabSz="8001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(ГИС «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Госстройпортал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»)</a:t>
          </a:r>
          <a:endParaRPr lang="ru-RU" sz="1800" kern="1200" dirty="0"/>
        </a:p>
      </dsp:txBody>
      <dsp:txXfrm>
        <a:off x="1109084" y="3323583"/>
        <a:ext cx="3692536" cy="11795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1EBB61-B0E9-4D94-B8CF-CE1B7B3B1BE3}">
      <dsp:nvSpPr>
        <dsp:cNvPr id="0" name=""/>
        <dsp:cNvSpPr/>
      </dsp:nvSpPr>
      <dsp:spPr>
        <a:xfrm>
          <a:off x="3115559" y="3873026"/>
          <a:ext cx="4574728" cy="0"/>
        </a:xfrm>
        <a:prstGeom prst="line">
          <a:avLst/>
        </a:prstGeom>
        <a:noFill/>
        <a:ln w="28575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637D5C-2054-487D-B43F-9AB52E9018D7}">
      <dsp:nvSpPr>
        <dsp:cNvPr id="0" name=""/>
        <dsp:cNvSpPr/>
      </dsp:nvSpPr>
      <dsp:spPr>
        <a:xfrm>
          <a:off x="3895970" y="2255391"/>
          <a:ext cx="2868174" cy="45720"/>
        </a:xfrm>
        <a:prstGeom prst="line">
          <a:avLst/>
        </a:prstGeom>
        <a:noFill/>
        <a:ln w="28575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2A1F3F-B2E3-4F2B-89C6-B9142E178C8B}">
      <dsp:nvSpPr>
        <dsp:cNvPr id="0" name=""/>
        <dsp:cNvSpPr/>
      </dsp:nvSpPr>
      <dsp:spPr>
        <a:xfrm>
          <a:off x="2873053" y="683475"/>
          <a:ext cx="4574728" cy="0"/>
        </a:xfrm>
        <a:prstGeom prst="line">
          <a:avLst/>
        </a:prstGeom>
        <a:noFill/>
        <a:ln w="28575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69DCB9-9873-4EDB-92C6-964E1D3E7EFB}">
      <dsp:nvSpPr>
        <dsp:cNvPr id="0" name=""/>
        <dsp:cNvSpPr/>
      </dsp:nvSpPr>
      <dsp:spPr>
        <a:xfrm>
          <a:off x="171133" y="582115"/>
          <a:ext cx="3511194" cy="3494153"/>
        </a:xfrm>
        <a:prstGeom prst="ellipse">
          <a:avLst/>
        </a:prstGeom>
        <a:blipFill dpi="0" rotWithShape="1">
          <a:blip xmlns:r="http://schemas.openxmlformats.org/officeDocument/2006/relationships" r:embed="rId1">
            <a:alphaModFix amt="27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1000"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54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>
          <a:outerShdw blurRad="190500" dist="228600" dir="2700000" sx="105000" sy="105000" algn="ctr" rotWithShape="0">
            <a:srgbClr val="000000">
              <a:alpha val="86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95D4A2-C32E-404A-8279-2141CF8F3D77}">
      <dsp:nvSpPr>
        <dsp:cNvPr id="0" name=""/>
        <dsp:cNvSpPr/>
      </dsp:nvSpPr>
      <dsp:spPr>
        <a:xfrm>
          <a:off x="0" y="744373"/>
          <a:ext cx="3805532" cy="2184331"/>
        </a:xfrm>
        <a:prstGeom prst="rect">
          <a:avLst/>
        </a:prstGeom>
        <a:noFill/>
        <a:ln w="12700" cap="flat" cmpd="sng" algn="ctr">
          <a:noFill/>
          <a:prstDash val="solid"/>
        </a:ln>
        <a:effectLst>
          <a:outerShdw blurRad="63500" sx="151000" sy="151000" algn="ctr" rotWithShape="0">
            <a:prstClr val="black">
              <a:alpha val="12000"/>
            </a:prstClr>
          </a:outerShdw>
        </a:effectLst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2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2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2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2000" b="1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2000" b="0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                               </a:t>
          </a:r>
        </a:p>
        <a:p>
          <a:pPr lvl="0" algn="ctr" defTabSz="8890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республиканском </a:t>
          </a:r>
        </a:p>
        <a:p>
          <a:pPr lvl="0" algn="ctr" defTabSz="8890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унитарном предприятии </a:t>
          </a:r>
        </a:p>
        <a:p>
          <a:pPr lvl="0" algn="ctr" defTabSz="8890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«Республиканский научно-</a:t>
          </a:r>
        </a:p>
        <a:p>
          <a:pPr lvl="0" algn="ctr" defTabSz="8890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технический центр по ценообразованию </a:t>
          </a:r>
        </a:p>
        <a:p>
          <a:pPr lvl="0" algn="ctr" defTabSz="8890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строительстве»</a:t>
          </a:r>
          <a:endParaRPr lang="ru-RU" sz="2000" b="1" kern="1200" baseline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44373"/>
        <a:ext cx="3805532" cy="2184331"/>
      </dsp:txXfrm>
    </dsp:sp>
    <dsp:sp modelId="{9FEC9280-B13E-4777-896E-1BFC0D7E90A0}">
      <dsp:nvSpPr>
        <dsp:cNvPr id="0" name=""/>
        <dsp:cNvSpPr/>
      </dsp:nvSpPr>
      <dsp:spPr>
        <a:xfrm>
          <a:off x="6337880" y="83609"/>
          <a:ext cx="1234411" cy="1199731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3000" r="-53000"/>
          </a:stretch>
        </a:blipFill>
        <a:ln w="12700" cap="flat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8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17E964-1610-4F32-BF5A-136855FC52EE}">
      <dsp:nvSpPr>
        <dsp:cNvPr id="0" name=""/>
        <dsp:cNvSpPr/>
      </dsp:nvSpPr>
      <dsp:spPr>
        <a:xfrm>
          <a:off x="7701003" y="0"/>
          <a:ext cx="2310725" cy="1366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0" rIns="76200" bIns="0" numCol="1" spcCol="1270" anchor="ctr" anchorCtr="0">
          <a:noAutofit/>
        </a:bodyPr>
        <a:lstStyle/>
        <a:p>
          <a:pPr lvl="0" algn="ctr" defTabSz="8890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государственной информационной системы «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Госстройпортал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01003" y="0"/>
        <a:ext cx="2310725" cy="1366950"/>
      </dsp:txXfrm>
    </dsp:sp>
    <dsp:sp modelId="{834D3781-D534-4B70-8938-979C44533C0A}">
      <dsp:nvSpPr>
        <dsp:cNvPr id="0" name=""/>
        <dsp:cNvSpPr/>
      </dsp:nvSpPr>
      <dsp:spPr>
        <a:xfrm>
          <a:off x="5737625" y="1657805"/>
          <a:ext cx="1263144" cy="1240890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73000"/>
                    </a14:imgEffect>
                    <a14:imgEffect>
                      <a14:brightnessContrast bright="-31000" contrast="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2700" cap="flat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93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3BB95C-ACCF-4184-9012-05CE0B616D2B}">
      <dsp:nvSpPr>
        <dsp:cNvPr id="0" name=""/>
        <dsp:cNvSpPr/>
      </dsp:nvSpPr>
      <dsp:spPr>
        <a:xfrm>
          <a:off x="7044867" y="1594775"/>
          <a:ext cx="2742110" cy="1366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0" rIns="76200" bIns="0" numCol="1" spcCol="1270" anchor="ctr" anchorCtr="0">
          <a:noAutofit/>
        </a:bodyPr>
        <a:lstStyle/>
        <a:p>
          <a:pPr lvl="0" algn="ctr" defTabSz="8890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централизованной структуры организаций по информатизации и ценообразованию в строительстве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44867" y="1594775"/>
        <a:ext cx="2742110" cy="1366950"/>
      </dsp:txXfrm>
    </dsp:sp>
    <dsp:sp modelId="{7948A605-2EE5-460A-A93F-3C91ADC7A32D}">
      <dsp:nvSpPr>
        <dsp:cNvPr id="0" name=""/>
        <dsp:cNvSpPr/>
      </dsp:nvSpPr>
      <dsp:spPr>
        <a:xfrm>
          <a:off x="6449150" y="3258534"/>
          <a:ext cx="1246030" cy="1228984"/>
        </a:xfrm>
        <a:prstGeom prst="ellipse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  <a:ln w="12700" cap="flat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8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C38FDB-6FC3-4F15-8DE8-74E39E718961}">
      <dsp:nvSpPr>
        <dsp:cNvPr id="0" name=""/>
        <dsp:cNvSpPr/>
      </dsp:nvSpPr>
      <dsp:spPr>
        <a:xfrm>
          <a:off x="7950069" y="3189551"/>
          <a:ext cx="1997642" cy="1366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0" rIns="76200" bIns="0" numCol="1" spcCol="1270" anchor="ctr" anchorCtr="0">
          <a:noAutofit/>
        </a:bodyPr>
        <a:lstStyle/>
        <a:p>
          <a:pPr lvl="0" algn="ctr" defTabSz="889000">
            <a:lnSpc>
              <a:spcPts val="18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центра по информатизации строительного комплекса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950069" y="3189551"/>
        <a:ext cx="1997642" cy="13669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CC9560-7C01-4493-8A61-A627A98863EE}">
      <dsp:nvSpPr>
        <dsp:cNvPr id="0" name=""/>
        <dsp:cNvSpPr/>
      </dsp:nvSpPr>
      <dsp:spPr>
        <a:xfrm>
          <a:off x="0" y="0"/>
          <a:ext cx="1167797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A69024-43E1-4C2D-9545-9D24B72C64C0}">
      <dsp:nvSpPr>
        <dsp:cNvPr id="0" name=""/>
        <dsp:cNvSpPr/>
      </dsp:nvSpPr>
      <dsp:spPr>
        <a:xfrm>
          <a:off x="0" y="0"/>
          <a:ext cx="1715937" cy="4734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</a:t>
          </a:r>
          <a:r>
            <a:rPr lang="ru-RU" sz="1800" b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ЗАДАЧИ:</a:t>
          </a:r>
          <a:endParaRPr lang="ru-RU" sz="1800" b="1" u="none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715937" cy="4734732"/>
      </dsp:txXfrm>
    </dsp:sp>
    <dsp:sp modelId="{71A16C18-3EA4-4BAE-B5AD-8751026E40DE}">
      <dsp:nvSpPr>
        <dsp:cNvPr id="0" name=""/>
        <dsp:cNvSpPr/>
      </dsp:nvSpPr>
      <dsp:spPr>
        <a:xfrm>
          <a:off x="1891107" y="55427"/>
          <a:ext cx="9167208" cy="1603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применения технологии информационного моделирования при строительстве, государственной регистрации и эксплуатации объектов, финансируемых полностью или частично за счет бюджетных и приравненных к ним средств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91107" y="55427"/>
        <a:ext cx="9167208" cy="1603823"/>
      </dsp:txXfrm>
    </dsp:sp>
    <dsp:sp modelId="{137D40BA-39AF-4AFA-A89F-01E47BD262C9}">
      <dsp:nvSpPr>
        <dsp:cNvPr id="0" name=""/>
        <dsp:cNvSpPr/>
      </dsp:nvSpPr>
      <dsp:spPr>
        <a:xfrm>
          <a:off x="1715937" y="1659250"/>
          <a:ext cx="93423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413F9C-8929-4B37-A0CD-2FE9739E68AD}">
      <dsp:nvSpPr>
        <dsp:cNvPr id="0" name=""/>
        <dsp:cNvSpPr/>
      </dsp:nvSpPr>
      <dsp:spPr>
        <a:xfrm>
          <a:off x="1891107" y="1714678"/>
          <a:ext cx="9167208" cy="1405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sz="20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правовой базы, создание нормативно-технической основы для применения технологии информационного моделирования объектов строительства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91107" y="1714678"/>
        <a:ext cx="9167208" cy="1405160"/>
      </dsp:txXfrm>
    </dsp:sp>
    <dsp:sp modelId="{CDE76825-42D2-4DE6-BBD0-FDA24FEA290D}">
      <dsp:nvSpPr>
        <dsp:cNvPr id="0" name=""/>
        <dsp:cNvSpPr/>
      </dsp:nvSpPr>
      <dsp:spPr>
        <a:xfrm>
          <a:off x="1715937" y="3119838"/>
          <a:ext cx="93423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552003-B401-462B-B526-86950C46E27D}">
      <dsp:nvSpPr>
        <dsp:cNvPr id="0" name=""/>
        <dsp:cNvSpPr/>
      </dsp:nvSpPr>
      <dsp:spPr>
        <a:xfrm>
          <a:off x="1891107" y="3175266"/>
          <a:ext cx="9167208" cy="1502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just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уровня подготовки специалистов в сфере информационного моделирования объектов строительства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91107" y="3175266"/>
        <a:ext cx="9167208" cy="1502579"/>
      </dsp:txXfrm>
    </dsp:sp>
    <dsp:sp modelId="{C895CDED-8EFA-4103-B912-EFEF607237C3}">
      <dsp:nvSpPr>
        <dsp:cNvPr id="0" name=""/>
        <dsp:cNvSpPr/>
      </dsp:nvSpPr>
      <dsp:spPr>
        <a:xfrm>
          <a:off x="1715937" y="4677846"/>
          <a:ext cx="93423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C7D-4D89-41EB-A745-10CFFC238BC3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FD90-5CB2-42B7-A853-7DC13D58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354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C7D-4D89-41EB-A745-10CFFC238BC3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FD90-5CB2-42B7-A853-7DC13D58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468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8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C7D-4D89-41EB-A745-10CFFC238BC3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FD90-5CB2-42B7-A853-7DC13D58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555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7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7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C7D-4D89-41EB-A745-10CFFC238BC3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FD90-5CB2-42B7-A853-7DC13D58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90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C7D-4D89-41EB-A745-10CFFC238BC3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FD90-5CB2-42B7-A853-7DC13D58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11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C7D-4D89-41EB-A745-10CFFC238BC3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FD90-5CB2-42B7-A853-7DC13D58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18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C7D-4D89-41EB-A745-10CFFC238BC3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FD90-5CB2-42B7-A853-7DC13D58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32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7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5" y="27306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7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C7D-4D89-41EB-A745-10CFFC238BC3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FD90-5CB2-42B7-A853-7DC13D58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829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C7D-4D89-41EB-A745-10CFFC238BC3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FD90-5CB2-42B7-A853-7DC13D58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19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C7D-4D89-41EB-A745-10CFFC238BC3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FD90-5CB2-42B7-A853-7DC13D58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95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0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0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27C7D-4D89-41EB-A745-10CFFC238BC3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FD90-5CB2-42B7-A853-7DC13D58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306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7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27C7D-4D89-41EB-A745-10CFFC238BC3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AFD90-5CB2-42B7-A853-7DC13D5812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373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10943094" y="1692815"/>
            <a:ext cx="1003637" cy="967084"/>
          </a:xfrm>
          <a:prstGeom prst="ellipse">
            <a:avLst/>
          </a:prstGeom>
          <a:solidFill>
            <a:schemeClr val="bg1"/>
          </a:solidFill>
          <a:ln w="57150">
            <a:solidFill>
              <a:srgbClr val="1F7F1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028" name="Picture 4" descr="https://www.digisilkroad.com/Content/Upload/Blog/real-statephot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74418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240502"/>
            <a:ext cx="12192000" cy="1374735"/>
          </a:xfrm>
          <a:prstGeom prst="rect">
            <a:avLst/>
          </a:prstGeom>
          <a:solidFill>
            <a:srgbClr val="FFFF3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endPara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ZWAdobeF" pitchFamily="2" charset="0"/>
              <a:ea typeface="Tahoma" pitchFamily="34" charset="0"/>
              <a:cs typeface="ZWAdobeF" pitchFamily="2" charset="0"/>
            </a:endParaRPr>
          </a:p>
          <a:p>
            <a:pPr algn="ctr">
              <a:lnSpc>
                <a:spcPts val="3000"/>
              </a:lnSpc>
            </a:pPr>
            <a:r>
              <a:rPr lang="ru-RU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Первые результаты цифровой трансформации управления жизненным циклом объектов строительства в Республике Беларусь</a:t>
            </a:r>
          </a:p>
          <a:p>
            <a:pPr algn="ctr">
              <a:lnSpc>
                <a:spcPts val="2000"/>
              </a:lnSpc>
            </a:pP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ZWAdobeF" pitchFamily="2" charset="0"/>
              <a:ea typeface="Tahoma" pitchFamily="34" charset="0"/>
              <a:cs typeface="ZWAdobeF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41857" y="1999956"/>
            <a:ext cx="4383995" cy="399083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  <a:spcBef>
                <a:spcPts val="600"/>
              </a:spcBef>
            </a:pPr>
            <a:endParaRPr lang="ru-RU" sz="2800" b="1" dirty="0" smtClean="0">
              <a:latin typeface="ZWAdobeF" pitchFamily="2" charset="0"/>
              <a:ea typeface="Tahoma" pitchFamily="34" charset="0"/>
              <a:cs typeface="ZWAdobeF" pitchFamily="2" charset="0"/>
            </a:endParaRPr>
          </a:p>
          <a:p>
            <a:pPr algn="ctr">
              <a:lnSpc>
                <a:spcPts val="2500"/>
              </a:lnSpc>
              <a:spcBef>
                <a:spcPts val="600"/>
              </a:spcBef>
            </a:pPr>
            <a:endParaRPr lang="ru-RU" sz="2500" b="1" dirty="0" smtClean="0">
              <a:latin typeface="ZWAdobeF" pitchFamily="2" charset="0"/>
              <a:ea typeface="Tahoma" pitchFamily="34" charset="0"/>
              <a:cs typeface="ZWAdobeF" pitchFamily="2" charset="0"/>
            </a:endParaRPr>
          </a:p>
          <a:p>
            <a:pPr algn="ctr">
              <a:lnSpc>
                <a:spcPts val="2500"/>
              </a:lnSpc>
              <a:spcBef>
                <a:spcPts val="600"/>
              </a:spcBef>
            </a:pPr>
            <a:r>
              <a:rPr lang="ru-RU" sz="2500" b="1" dirty="0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Докладчик:</a:t>
            </a:r>
          </a:p>
          <a:p>
            <a:pPr algn="ctr">
              <a:lnSpc>
                <a:spcPts val="2500"/>
              </a:lnSpc>
              <a:spcBef>
                <a:spcPts val="600"/>
              </a:spcBef>
            </a:pPr>
            <a:r>
              <a:rPr lang="ru-RU" sz="2500" dirty="0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директор республиканского унитарного предприятия </a:t>
            </a:r>
            <a:r>
              <a:rPr lang="ru-RU" sz="25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«</a:t>
            </a:r>
            <a:r>
              <a:rPr lang="ru-RU" sz="2500" dirty="0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Республиканский научно-технический центр по </a:t>
            </a:r>
            <a:r>
              <a:rPr lang="ru-RU" sz="25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ценообразованию </a:t>
            </a:r>
            <a:r>
              <a:rPr lang="ru-RU" sz="2500" dirty="0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/>
            </a:r>
            <a:br>
              <a:rPr lang="ru-RU" sz="2500" dirty="0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</a:br>
            <a:r>
              <a:rPr lang="ru-RU" sz="2500" dirty="0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в </a:t>
            </a:r>
            <a:r>
              <a:rPr lang="ru-RU" sz="25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строительстве</a:t>
            </a:r>
            <a:r>
              <a:rPr lang="ru-RU" sz="2500" dirty="0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»</a:t>
            </a:r>
            <a:r>
              <a:rPr lang="en-US" sz="2500" dirty="0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endParaRPr lang="ru-RU" sz="2500" dirty="0" smtClean="0"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2500"/>
              </a:lnSpc>
              <a:spcBef>
                <a:spcPts val="600"/>
              </a:spcBef>
            </a:pPr>
            <a:r>
              <a:rPr lang="ru-RU" sz="2500" b="1" dirty="0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к.э.н</a:t>
            </a:r>
            <a:r>
              <a:rPr lang="ru-RU" sz="2500" b="1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.</a:t>
            </a:r>
            <a:r>
              <a:rPr lang="ru-RU" sz="2500" b="1" dirty="0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ru-RU" sz="2500" b="1" dirty="0" err="1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Пурс</a:t>
            </a:r>
            <a:r>
              <a:rPr lang="ru-RU" sz="2500" b="1" dirty="0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Геннадий Анатольевич</a:t>
            </a:r>
            <a:endParaRPr lang="ru-RU" sz="2500" b="1" dirty="0"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037093" y="2008504"/>
            <a:ext cx="812007" cy="348934"/>
          </a:xfrm>
          <a:prstGeom prst="rect">
            <a:avLst/>
          </a:prstGeom>
          <a:solidFill>
            <a:srgbClr val="1F7F1F"/>
          </a:solidFill>
          <a:ln w="3175">
            <a:solidFill>
              <a:srgbClr val="24F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РНТЦ</a:t>
            </a:r>
            <a:endParaRPr lang="ru-RU" b="1" kern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35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4987"/>
            <a:ext cx="12192000" cy="1262655"/>
          </a:xfrm>
          <a:solidFill>
            <a:srgbClr val="FFFF3F"/>
          </a:solidFill>
        </p:spPr>
        <p:txBody>
          <a:bodyPr>
            <a:normAutofit/>
          </a:bodyPr>
          <a:lstStyle/>
          <a:p>
            <a:pPr>
              <a:lnSpc>
                <a:spcPts val="2500"/>
              </a:lnSpc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участников цифровой трансформации строительной отрасли и основных направлений её развития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Объект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2276251"/>
              </p:ext>
            </p:extLst>
          </p:nvPr>
        </p:nvGraphicFramePr>
        <p:xfrm>
          <a:off x="633117" y="1875295"/>
          <a:ext cx="11130099" cy="4680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58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1736"/>
            <a:ext cx="12192000" cy="1285902"/>
          </a:xfrm>
          <a:solidFill>
            <a:srgbClr val="FFFF3F"/>
          </a:solidFill>
        </p:spPr>
        <p:txBody>
          <a:bodyPr>
            <a:noAutofit/>
          </a:bodyPr>
          <a:lstStyle/>
          <a:p>
            <a:pPr>
              <a:lnSpc>
                <a:spcPts val="2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этапы и исполнители НИОК(Т)Р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теме: «Разработка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информационной технологии создания цифровых моделей объектов строительства посредством информационного взаимодействия участников жизненного цикла объекта строительства на всех его этапах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4551287"/>
              </p:ext>
            </p:extLst>
          </p:nvPr>
        </p:nvGraphicFramePr>
        <p:xfrm>
          <a:off x="609600" y="1774556"/>
          <a:ext cx="10972800" cy="4703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333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7234"/>
            <a:ext cx="12192000" cy="1270404"/>
          </a:xfrm>
          <a:solidFill>
            <a:srgbClr val="FFFF3F"/>
          </a:solidFill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информационная система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Госстройпортал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2637628"/>
              </p:ext>
            </p:extLst>
          </p:nvPr>
        </p:nvGraphicFramePr>
        <p:xfrm>
          <a:off x="609601" y="1712563"/>
          <a:ext cx="11246603" cy="466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000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241"/>
            <a:ext cx="12192000" cy="1301401"/>
          </a:xfrm>
          <a:solidFill>
            <a:srgbClr val="FFFF3F"/>
          </a:solidFill>
        </p:spPr>
        <p:txBody>
          <a:bodyPr/>
          <a:lstStyle/>
          <a:p>
            <a:pPr>
              <a:lnSpc>
                <a:spcPts val="2300"/>
              </a:lnSpc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Директива Президента Республики Беларусь от 4 марта 2019 года №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b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приоритетных направлениях развития строительной отрасли»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7766436"/>
              </p:ext>
            </p:extLst>
          </p:nvPr>
        </p:nvGraphicFramePr>
        <p:xfrm>
          <a:off x="609600" y="1743562"/>
          <a:ext cx="10972800" cy="4618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270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9489"/>
            <a:ext cx="12192000" cy="1278153"/>
          </a:xfrm>
          <a:solidFill>
            <a:srgbClr val="FFFF3F"/>
          </a:solidFill>
        </p:spPr>
        <p:txBody>
          <a:bodyPr>
            <a:normAutofit/>
          </a:bodyPr>
          <a:lstStyle/>
          <a:p>
            <a:pPr>
              <a:lnSpc>
                <a:spcPts val="2000"/>
              </a:lnSpc>
            </a:pPr>
            <a:r>
              <a:rPr lang="ru-RU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положения проекта Указа Президента Республики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Беларусь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цифровой трансформации управления жизненным циклом объектов строительства»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8840569"/>
              </p:ext>
            </p:extLst>
          </p:nvPr>
        </p:nvGraphicFramePr>
        <p:xfrm>
          <a:off x="1030637" y="1751308"/>
          <a:ext cx="10551763" cy="45565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Овал 4"/>
          <p:cNvSpPr/>
          <p:nvPr/>
        </p:nvSpPr>
        <p:spPr>
          <a:xfrm>
            <a:off x="2427744" y="4702715"/>
            <a:ext cx="1003637" cy="967084"/>
          </a:xfrm>
          <a:prstGeom prst="ellipse">
            <a:avLst/>
          </a:prstGeom>
          <a:solidFill>
            <a:schemeClr val="bg1"/>
          </a:solidFill>
          <a:ln w="57150">
            <a:solidFill>
              <a:srgbClr val="1F7F1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21743" y="5018404"/>
            <a:ext cx="812007" cy="348934"/>
          </a:xfrm>
          <a:prstGeom prst="rect">
            <a:avLst/>
          </a:prstGeom>
          <a:solidFill>
            <a:srgbClr val="1F7F1F"/>
          </a:solidFill>
          <a:ln w="3175">
            <a:solidFill>
              <a:srgbClr val="24F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РНТЦ</a:t>
            </a:r>
            <a:endParaRPr lang="ru-RU" b="1" kern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60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732"/>
            <a:ext cx="12192000" cy="1254906"/>
          </a:xfrm>
          <a:solidFill>
            <a:srgbClr val="FFFF3F"/>
          </a:solidFill>
        </p:spPr>
        <p:txBody>
          <a:bodyPr>
            <a:noAutofit/>
          </a:bodyPr>
          <a:lstStyle/>
          <a:p>
            <a:pPr>
              <a:lnSpc>
                <a:spcPts val="2400"/>
              </a:lnSpc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постановления Совета Министров Республики Беларусь «О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применении технологии информационного моделирования объектов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строительства»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7548006"/>
              </p:ext>
            </p:extLst>
          </p:nvPr>
        </p:nvGraphicFramePr>
        <p:xfrm>
          <a:off x="410704" y="1689315"/>
          <a:ext cx="11677973" cy="4734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350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9831"/>
            <a:ext cx="12192000" cy="530816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22544" y="2345276"/>
            <a:ext cx="875430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smtClean="0">
                <a:ln/>
                <a:solidFill>
                  <a:schemeClr val="tx2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СПАСИБО ЗА ВНИМАНИЕ!</a:t>
            </a:r>
            <a:endParaRPr lang="ru-RU" sz="4000" b="1" cap="all" spc="0" dirty="0">
              <a:ln/>
              <a:solidFill>
                <a:schemeClr val="tx2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504319" y="885208"/>
            <a:ext cx="1003637" cy="967084"/>
          </a:xfrm>
          <a:prstGeom prst="ellipse">
            <a:avLst/>
          </a:prstGeom>
          <a:solidFill>
            <a:schemeClr val="bg1"/>
          </a:solidFill>
          <a:ln w="57150">
            <a:solidFill>
              <a:srgbClr val="1F7F1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98318" y="1200897"/>
            <a:ext cx="812007" cy="348934"/>
          </a:xfrm>
          <a:prstGeom prst="rect">
            <a:avLst/>
          </a:prstGeom>
          <a:solidFill>
            <a:srgbClr val="1F7F1F"/>
          </a:solidFill>
          <a:ln w="3175">
            <a:solidFill>
              <a:srgbClr val="24F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РНТЦ</a:t>
            </a:r>
            <a:endParaRPr lang="ru-RU" b="1" kern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9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1867</TotalTime>
  <Words>429</Words>
  <Application>Microsoft Office PowerPoint</Application>
  <PresentationFormat>Произвольный</PresentationFormat>
  <Paragraphs>63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Определение участников цифровой трансформации строительной отрасли и основных направлений её развития</vt:lpstr>
      <vt:lpstr>Основные этапы и исполнители НИОК(Т)Р по теме: «Разработка информационной технологии создания цифровых моделей объектов строительства посредством информационного взаимодействия участников жизненного цикла объекта строительства на всех его этапах»</vt:lpstr>
      <vt:lpstr>Государственная информационная система «Госстройпортал»</vt:lpstr>
      <vt:lpstr>Директива Президента Республики Беларусь от 4 марта 2019 года № 8  «О приоритетных направлениях развития строительной отрасли»</vt:lpstr>
      <vt:lpstr> Основные положения проекта Указа Президента Республики Беларусь  «О цифровой трансформации управления жизненным циклом объектов строительства»</vt:lpstr>
      <vt:lpstr>Проект постановления Совета Министров Республики Беларусь «О применении технологии информационного моделирования объектов строительства»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Бурова Екатерина Олеговна</dc:creator>
  <cp:lastModifiedBy>Conference2</cp:lastModifiedBy>
  <cp:revision>218</cp:revision>
  <cp:lastPrinted>2019-04-29T08:05:25Z</cp:lastPrinted>
  <dcterms:created xsi:type="dcterms:W3CDTF">2018-12-11T08:19:20Z</dcterms:created>
  <dcterms:modified xsi:type="dcterms:W3CDTF">2019-05-15T06:03:04Z</dcterms:modified>
</cp:coreProperties>
</file>