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5" r:id="rId2"/>
  </p:sldMasterIdLst>
  <p:notesMasterIdLst>
    <p:notesMasterId r:id="rId113"/>
  </p:notesMasterIdLst>
  <p:handoutMasterIdLst>
    <p:handoutMasterId r:id="rId114"/>
  </p:handoutMasterIdLst>
  <p:sldIdLst>
    <p:sldId id="691" r:id="rId3"/>
    <p:sldId id="715" r:id="rId4"/>
    <p:sldId id="697" r:id="rId5"/>
    <p:sldId id="276" r:id="rId6"/>
    <p:sldId id="760" r:id="rId7"/>
    <p:sldId id="745" r:id="rId8"/>
    <p:sldId id="746" r:id="rId9"/>
    <p:sldId id="747" r:id="rId10"/>
    <p:sldId id="698" r:id="rId11"/>
    <p:sldId id="762" r:id="rId12"/>
    <p:sldId id="763" r:id="rId13"/>
    <p:sldId id="764" r:id="rId14"/>
    <p:sldId id="765" r:id="rId15"/>
    <p:sldId id="766" r:id="rId16"/>
    <p:sldId id="767" r:id="rId17"/>
    <p:sldId id="750" r:id="rId18"/>
    <p:sldId id="751" r:id="rId19"/>
    <p:sldId id="752" r:id="rId20"/>
    <p:sldId id="753" r:id="rId21"/>
    <p:sldId id="768" r:id="rId22"/>
    <p:sldId id="588" r:id="rId23"/>
    <p:sldId id="683" r:id="rId24"/>
    <p:sldId id="717" r:id="rId25"/>
    <p:sldId id="684" r:id="rId26"/>
    <p:sldId id="703" r:id="rId27"/>
    <p:sldId id="704" r:id="rId28"/>
    <p:sldId id="705" r:id="rId29"/>
    <p:sldId id="722" r:id="rId30"/>
    <p:sldId id="721" r:id="rId31"/>
    <p:sldId id="686" r:id="rId32"/>
    <p:sldId id="761" r:id="rId33"/>
    <p:sldId id="769" r:id="rId34"/>
    <p:sldId id="770" r:id="rId35"/>
    <p:sldId id="771" r:id="rId36"/>
    <p:sldId id="772" r:id="rId37"/>
    <p:sldId id="773" r:id="rId38"/>
    <p:sldId id="598" r:id="rId39"/>
    <p:sldId id="623" r:id="rId40"/>
    <p:sldId id="626" r:id="rId41"/>
    <p:sldId id="724" r:id="rId42"/>
    <p:sldId id="627" r:id="rId43"/>
    <p:sldId id="628" r:id="rId44"/>
    <p:sldId id="629" r:id="rId45"/>
    <p:sldId id="630" r:id="rId46"/>
    <p:sldId id="631" r:id="rId47"/>
    <p:sldId id="632" r:id="rId48"/>
    <p:sldId id="633" r:id="rId49"/>
    <p:sldId id="635" r:id="rId50"/>
    <p:sldId id="718" r:id="rId51"/>
    <p:sldId id="720" r:id="rId52"/>
    <p:sldId id="709" r:id="rId53"/>
    <p:sldId id="710" r:id="rId54"/>
    <p:sldId id="719" r:id="rId55"/>
    <p:sldId id="711" r:id="rId56"/>
    <p:sldId id="784" r:id="rId57"/>
    <p:sldId id="672" r:id="rId58"/>
    <p:sldId id="712" r:id="rId59"/>
    <p:sldId id="641" r:id="rId60"/>
    <p:sldId id="642" r:id="rId61"/>
    <p:sldId id="774" r:id="rId62"/>
    <p:sldId id="643" r:id="rId63"/>
    <p:sldId id="681" r:id="rId64"/>
    <p:sldId id="713" r:id="rId65"/>
    <p:sldId id="644" r:id="rId66"/>
    <p:sldId id="645" r:id="rId67"/>
    <p:sldId id="646" r:id="rId68"/>
    <p:sldId id="781" r:id="rId69"/>
    <p:sldId id="782" r:id="rId70"/>
    <p:sldId id="783" r:id="rId71"/>
    <p:sldId id="780" r:id="rId72"/>
    <p:sldId id="776" r:id="rId73"/>
    <p:sldId id="653" r:id="rId74"/>
    <p:sldId id="788" r:id="rId75"/>
    <p:sldId id="656" r:id="rId76"/>
    <p:sldId id="658" r:id="rId77"/>
    <p:sldId id="659" r:id="rId78"/>
    <p:sldId id="660" r:id="rId79"/>
    <p:sldId id="661" r:id="rId80"/>
    <p:sldId id="662" r:id="rId81"/>
    <p:sldId id="664" r:id="rId82"/>
    <p:sldId id="725" r:id="rId83"/>
    <p:sldId id="726" r:id="rId84"/>
    <p:sldId id="727" r:id="rId85"/>
    <p:sldId id="728" r:id="rId86"/>
    <p:sldId id="729" r:id="rId87"/>
    <p:sldId id="730" r:id="rId88"/>
    <p:sldId id="731" r:id="rId89"/>
    <p:sldId id="732" r:id="rId90"/>
    <p:sldId id="733" r:id="rId91"/>
    <p:sldId id="734" r:id="rId92"/>
    <p:sldId id="667" r:id="rId93"/>
    <p:sldId id="604" r:id="rId94"/>
    <p:sldId id="605" r:id="rId95"/>
    <p:sldId id="789" r:id="rId96"/>
    <p:sldId id="735" r:id="rId97"/>
    <p:sldId id="606" r:id="rId98"/>
    <p:sldId id="610" r:id="rId99"/>
    <p:sldId id="611" r:id="rId100"/>
    <p:sldId id="687" r:id="rId101"/>
    <p:sldId id="786" r:id="rId102"/>
    <p:sldId id="787" r:id="rId103"/>
    <p:sldId id="785" r:id="rId104"/>
    <p:sldId id="737" r:id="rId105"/>
    <p:sldId id="695" r:id="rId106"/>
    <p:sldId id="388" r:id="rId107"/>
    <p:sldId id="389" r:id="rId108"/>
    <p:sldId id="390" r:id="rId109"/>
    <p:sldId id="506" r:id="rId110"/>
    <p:sldId id="688" r:id="rId111"/>
    <p:sldId id="274" r:id="rId112"/>
  </p:sldIdLst>
  <p:sldSz cx="9144000" cy="6858000" type="screen4x3"/>
  <p:notesSz cx="6858000" cy="9144000"/>
  <p:defaultTextStyle>
    <a:defPPr>
      <a:defRPr lang="uk-UA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Помірний стиль 2 –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Помірний стиль 2 –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Помірний стиль 2 –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Світлий стиль 3 –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6404" autoAdjust="0"/>
  </p:normalViewPr>
  <p:slideViewPr>
    <p:cSldViewPr>
      <p:cViewPr>
        <p:scale>
          <a:sx n="66" d="100"/>
          <a:sy n="66" d="100"/>
        </p:scale>
        <p:origin x="-2826" y="-11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7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theme" Target="theme/theme1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slide" Target="slides/slide108.xml"/><Relationship Id="rId115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notesMaster" Target="notesMasters/notesMaster1.xml"/><Relationship Id="rId118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1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1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1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1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1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1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 w="9525" cap="flat" cmpd="sng" algn="ctr">
                <a:noFill/>
                <a:round/>
              </a:ln>
              <a:effectLst>
                <a:glow rad="50800">
                  <a:schemeClr val="accent1">
                    <a:tint val="68000"/>
                    <a:shade val="93000"/>
                    <a:alpha val="37000"/>
                    <a:satMod val="250000"/>
                  </a:schemeClr>
                </a:glo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1800000"/>
                </a:lightRig>
              </a:scene3d>
              <a:sp3d contourW="10160" prstMaterial="dkEdge">
                <a:bevelT w="20320" h="19050" prst="angle"/>
                <a:contourClr>
                  <a:schemeClr val="accent1">
                    <a:shade val="30000"/>
                    <a:satMod val="15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1A-4E7D-8643-DC7E19B9D6E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Аркуш1!$A$2:$A$18</c:f>
              <c:strCache>
                <c:ptCount val="17"/>
                <c:pt idx="0">
                  <c:v>Фінансова та страхова діяльність</c:v>
                </c:pt>
                <c:pt idx="1">
                  <c:v>Інформація та телекомунікації</c:v>
                </c:pt>
                <c:pt idx="2">
                  <c:v>Державне управління й оборона; обов'язкове соціальне страхування </c:v>
                </c:pt>
                <c:pt idx="3">
                  <c:v>Професійна, наукова та технічна діяльність </c:v>
                </c:pt>
                <c:pt idx="4">
                  <c:v>Транспорт, складське господарство, поштова та кур'єрська діяльність </c:v>
                </c:pt>
                <c:pt idx="5">
                  <c:v>Промисловість</c:v>
                </c:pt>
                <c:pt idx="6">
                  <c:v>Оптова та роздрібна торгівля; ремонт автотранспортних засобів і мотоциклів </c:v>
                </c:pt>
                <c:pt idx="7">
                  <c:v>Надання інших видів послуг</c:v>
                </c:pt>
                <c:pt idx="8">
                  <c:v>Будівництво</c:v>
                </c:pt>
                <c:pt idx="9">
                  <c:v>Мистецтво, спорт, розваги та відпочинок </c:v>
                </c:pt>
                <c:pt idx="10">
                  <c:v>Сільське господарство, лісове господарство та рибне господарство </c:v>
                </c:pt>
                <c:pt idx="11">
                  <c:v>Операції з нерухомим майном</c:v>
                </c:pt>
                <c:pt idx="12">
                  <c:v>Діяльність у сфері адміністративного та допоміжного обслуговування </c:v>
                </c:pt>
                <c:pt idx="13">
                  <c:v>Освіта</c:v>
                </c:pt>
                <c:pt idx="14">
                  <c:v>Приватні підприємства дорожньої галузі</c:v>
                </c:pt>
                <c:pt idx="15">
                  <c:v>Тимчасове розміщування й організація харчування </c:v>
                </c:pt>
                <c:pt idx="16">
                  <c:v>Охорона здоров'я та надання соціальної допомоги </c:v>
                </c:pt>
              </c:strCache>
            </c:strRef>
          </c:cat>
          <c:val>
            <c:numRef>
              <c:f>Аркуш1!$B$2:$B$18</c:f>
              <c:numCache>
                <c:formatCode>General</c:formatCode>
                <c:ptCount val="17"/>
                <c:pt idx="0">
                  <c:v>16161</c:v>
                </c:pt>
                <c:pt idx="1">
                  <c:v>14276</c:v>
                </c:pt>
                <c:pt idx="2">
                  <c:v>12698</c:v>
                </c:pt>
                <c:pt idx="3">
                  <c:v>12144</c:v>
                </c:pt>
                <c:pt idx="4">
                  <c:v>9860</c:v>
                </c:pt>
                <c:pt idx="5">
                  <c:v>9633</c:v>
                </c:pt>
                <c:pt idx="6">
                  <c:v>9404</c:v>
                </c:pt>
                <c:pt idx="7">
                  <c:v>8132</c:v>
                </c:pt>
                <c:pt idx="8">
                  <c:v>7845</c:v>
                </c:pt>
                <c:pt idx="9">
                  <c:v>7612</c:v>
                </c:pt>
                <c:pt idx="10">
                  <c:v>7557</c:v>
                </c:pt>
                <c:pt idx="11">
                  <c:v>7329</c:v>
                </c:pt>
                <c:pt idx="12">
                  <c:v>7228</c:v>
                </c:pt>
                <c:pt idx="13">
                  <c:v>7041</c:v>
                </c:pt>
                <c:pt idx="14">
                  <c:v>6785</c:v>
                </c:pt>
                <c:pt idx="15">
                  <c:v>5875</c:v>
                </c:pt>
                <c:pt idx="16">
                  <c:v>5853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9A-4747-87A5-CA0CC0CA59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57751936"/>
        <c:axId val="157764992"/>
      </c:barChart>
      <c:catAx>
        <c:axId val="157751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57764992"/>
        <c:crosses val="autoZero"/>
        <c:auto val="1"/>
        <c:lblAlgn val="ctr"/>
        <c:lblOffset val="100"/>
        <c:noMultiLvlLbl val="0"/>
      </c:catAx>
      <c:valAx>
        <c:axId val="157764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751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Служба автомобільних доріг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73000"/>
                    <a:shade val="100000"/>
                    <a:satMod val="150000"/>
                  </a:schemeClr>
                </a:gs>
                <a:gs pos="25000">
                  <a:schemeClr val="accent3">
                    <a:tint val="96000"/>
                    <a:shade val="80000"/>
                    <a:satMod val="105000"/>
                  </a:schemeClr>
                </a:gs>
                <a:gs pos="38000">
                  <a:schemeClr val="accent3">
                    <a:tint val="96000"/>
                    <a:shade val="59000"/>
                    <a:satMod val="120000"/>
                  </a:schemeClr>
                </a:gs>
                <a:gs pos="55000">
                  <a:schemeClr val="accent3">
                    <a:tint val="100000"/>
                    <a:shade val="57000"/>
                    <a:satMod val="120000"/>
                  </a:schemeClr>
                </a:gs>
                <a:gs pos="80000">
                  <a:schemeClr val="accent3">
                    <a:tint val="100000"/>
                    <a:shade val="56000"/>
                    <a:satMod val="145000"/>
                  </a:schemeClr>
                </a:gs>
                <a:gs pos="88000">
                  <a:schemeClr val="accent3">
                    <a:tint val="100000"/>
                    <a:shade val="63000"/>
                    <a:satMod val="160000"/>
                  </a:schemeClr>
                </a:gs>
                <a:gs pos="100000">
                  <a:schemeClr val="accent3">
                    <a:tint val="99000"/>
                    <a:shade val="100000"/>
                    <a:satMod val="155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  <a:effectLst/>
            <a:scene3d>
              <a:camera prst="orthographicFront">
                <a:rot lat="0" lon="0" rev="0"/>
              </a:camera>
              <a:lightRig rig="glow" dir="tl">
                <a:rot lat="0" lon="0" rev="1800000"/>
              </a:lightRig>
            </a:scene3d>
            <a:sp3d contourW="10160" prstMaterial="dkEdge">
              <a:bevelT w="0" h="0" prst="angle"/>
              <a:contourClr>
                <a:schemeClr val="accent3">
                  <a:shade val="30000"/>
                  <a:satMod val="150000"/>
                </a:schemeClr>
              </a:contourClr>
            </a:sp3d>
          </c:spPr>
          <c:invertIfNegative val="0"/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1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1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1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1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1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1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 w="9525" cap="flat" cmpd="sng" algn="ctr">
                <a:noFill/>
                <a:round/>
              </a:ln>
              <a:effectLst>
                <a:glow rad="50800">
                  <a:schemeClr val="accent1">
                    <a:tint val="68000"/>
                    <a:shade val="93000"/>
                    <a:alpha val="37000"/>
                    <a:satMod val="250000"/>
                  </a:schemeClr>
                </a:glo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1800000"/>
                </a:lightRig>
              </a:scene3d>
              <a:sp3d contourW="10160" prstMaterial="dkEdge">
                <a:bevelT w="20320" h="19050" prst="angle"/>
                <a:contourClr>
                  <a:schemeClr val="accent1">
                    <a:shade val="30000"/>
                    <a:satMod val="15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972-4CDB-82B6-8A203BD5DA8F}"/>
              </c:ext>
            </c:extLst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1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1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1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1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1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1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 w="9525" cap="flat" cmpd="sng" algn="ctr">
                <a:noFill/>
                <a:round/>
              </a:ln>
              <a:effectLst>
                <a:glow rad="50800">
                  <a:schemeClr val="accent1">
                    <a:tint val="68000"/>
                    <a:shade val="93000"/>
                    <a:alpha val="37000"/>
                    <a:satMod val="250000"/>
                  </a:schemeClr>
                </a:glo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1800000"/>
                </a:lightRig>
              </a:scene3d>
              <a:sp3d contourW="10160" prstMaterial="dkEdge">
                <a:bevelT w="20320" h="19050" prst="angle"/>
                <a:contourClr>
                  <a:schemeClr val="accent1">
                    <a:shade val="30000"/>
                    <a:satMod val="15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972-4CDB-82B6-8A203BD5DA8F}"/>
              </c:ext>
            </c:extLst>
          </c:dPt>
          <c:dPt>
            <c:idx val="14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1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1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1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1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1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1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 w="9525" cap="flat" cmpd="sng" algn="ctr">
                <a:noFill/>
                <a:round/>
              </a:ln>
              <a:effectLst>
                <a:glow rad="50800">
                  <a:schemeClr val="accent1">
                    <a:tint val="68000"/>
                    <a:shade val="93000"/>
                    <a:alpha val="37000"/>
                    <a:satMod val="250000"/>
                  </a:schemeClr>
                </a:glo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1800000"/>
                </a:lightRig>
              </a:scene3d>
              <a:sp3d contourW="10160" prstMaterial="dkEdge">
                <a:bevelT w="20320" h="19050" prst="angle"/>
                <a:contourClr>
                  <a:schemeClr val="accent1">
                    <a:shade val="30000"/>
                    <a:satMod val="15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972-4CDB-82B6-8A203BD5DA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Аркуш1!$A$2:$A$18</c:f>
              <c:strCache>
                <c:ptCount val="17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Закарпатська</c:v>
                </c:pt>
                <c:pt idx="5">
                  <c:v>Запорізька</c:v>
                </c:pt>
                <c:pt idx="6">
                  <c:v>Івано-Франківська</c:v>
                </c:pt>
                <c:pt idx="7">
                  <c:v>Київська</c:v>
                </c:pt>
                <c:pt idx="8">
                  <c:v>Кіровоградська</c:v>
                </c:pt>
                <c:pt idx="9">
                  <c:v>Луганська</c:v>
                </c:pt>
                <c:pt idx="10">
                  <c:v>Львівська</c:v>
                </c:pt>
                <c:pt idx="11">
                  <c:v>Одеська</c:v>
                </c:pt>
                <c:pt idx="12">
                  <c:v>Полтавська</c:v>
                </c:pt>
                <c:pt idx="13">
                  <c:v>Рівненська</c:v>
                </c:pt>
                <c:pt idx="14">
                  <c:v>Харківська</c:v>
                </c:pt>
                <c:pt idx="15">
                  <c:v>Черкаська</c:v>
                </c:pt>
                <c:pt idx="16">
                  <c:v>Чернігівська</c:v>
                </c:pt>
              </c:strCache>
            </c:strRef>
          </c:cat>
          <c:val>
            <c:numRef>
              <c:f>Аркуш1!$B$2:$B$18</c:f>
              <c:numCache>
                <c:formatCode>General</c:formatCode>
                <c:ptCount val="17"/>
                <c:pt idx="0">
                  <c:v>9696</c:v>
                </c:pt>
                <c:pt idx="1">
                  <c:v>8528</c:v>
                </c:pt>
                <c:pt idx="2">
                  <c:v>8356</c:v>
                </c:pt>
                <c:pt idx="3">
                  <c:v>8600</c:v>
                </c:pt>
                <c:pt idx="4">
                  <c:v>8528</c:v>
                </c:pt>
                <c:pt idx="8">
                  <c:v>8356</c:v>
                </c:pt>
                <c:pt idx="10">
                  <c:v>8528</c:v>
                </c:pt>
                <c:pt idx="11">
                  <c:v>9394</c:v>
                </c:pt>
                <c:pt idx="13">
                  <c:v>10129</c:v>
                </c:pt>
                <c:pt idx="14">
                  <c:v>8355</c:v>
                </c:pt>
                <c:pt idx="15">
                  <c:v>8528</c:v>
                </c:pt>
                <c:pt idx="16">
                  <c:v>10506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72-4CDB-82B6-8A203BD5DA8F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Місцевий орган влади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972-4CDB-82B6-8A203BD5DA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Аркуш1!$A$2:$A$18</c:f>
              <c:strCache>
                <c:ptCount val="17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Закарпатська</c:v>
                </c:pt>
                <c:pt idx="5">
                  <c:v>Запорізька</c:v>
                </c:pt>
                <c:pt idx="6">
                  <c:v>Івано-Франківська</c:v>
                </c:pt>
                <c:pt idx="7">
                  <c:v>Київська</c:v>
                </c:pt>
                <c:pt idx="8">
                  <c:v>Кіровоградська</c:v>
                </c:pt>
                <c:pt idx="9">
                  <c:v>Луганська</c:v>
                </c:pt>
                <c:pt idx="10">
                  <c:v>Львівська</c:v>
                </c:pt>
                <c:pt idx="11">
                  <c:v>Одеська</c:v>
                </c:pt>
                <c:pt idx="12">
                  <c:v>Полтавська</c:v>
                </c:pt>
                <c:pt idx="13">
                  <c:v>Рівненська</c:v>
                </c:pt>
                <c:pt idx="14">
                  <c:v>Харківська</c:v>
                </c:pt>
                <c:pt idx="15">
                  <c:v>Черкаська</c:v>
                </c:pt>
                <c:pt idx="16">
                  <c:v>Чернігівська</c:v>
                </c:pt>
              </c:strCache>
            </c:strRef>
          </c:cat>
          <c:val>
            <c:numRef>
              <c:f>Аркуш1!$C$2:$C$18</c:f>
              <c:numCache>
                <c:formatCode>General</c:formatCode>
                <c:ptCount val="17"/>
                <c:pt idx="0">
                  <c:v>8530</c:v>
                </c:pt>
                <c:pt idx="5">
                  <c:v>8527</c:v>
                </c:pt>
                <c:pt idx="6">
                  <c:v>14800</c:v>
                </c:pt>
                <c:pt idx="7">
                  <c:v>11000</c:v>
                </c:pt>
                <c:pt idx="9">
                  <c:v>14900</c:v>
                </c:pt>
                <c:pt idx="10">
                  <c:v>14800</c:v>
                </c:pt>
                <c:pt idx="12">
                  <c:v>11459</c:v>
                </c:pt>
                <c:pt idx="14">
                  <c:v>10000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72-4CDB-82B6-8A203BD5DA8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8"/>
        <c:overlap val="-49"/>
        <c:axId val="166207872"/>
        <c:axId val="166209408"/>
      </c:barChart>
      <c:lineChart>
        <c:grouping val="standard"/>
        <c:varyColors val="0"/>
        <c:ser>
          <c:idx val="2"/>
          <c:order val="2"/>
          <c:tx>
            <c:strRef>
              <c:f>Аркуш1!$D$1</c:f>
              <c:strCache>
                <c:ptCount val="1"/>
                <c:pt idx="0">
                  <c:v> </c:v>
                </c:pt>
              </c:strCache>
            </c:strRef>
          </c:tx>
          <c:spPr>
            <a:ln w="19050" cap="flat" cmpd="sng" algn="ctr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Аркуш1!$A$2:$A$18</c:f>
              <c:strCache>
                <c:ptCount val="17"/>
                <c:pt idx="0">
                  <c:v>Вінницька</c:v>
                </c:pt>
                <c:pt idx="1">
                  <c:v>Волинська</c:v>
                </c:pt>
                <c:pt idx="2">
                  <c:v>Дніпропетровська</c:v>
                </c:pt>
                <c:pt idx="3">
                  <c:v>Донецька</c:v>
                </c:pt>
                <c:pt idx="4">
                  <c:v>Закарпатська</c:v>
                </c:pt>
                <c:pt idx="5">
                  <c:v>Запорізька</c:v>
                </c:pt>
                <c:pt idx="6">
                  <c:v>Івано-Франківська</c:v>
                </c:pt>
                <c:pt idx="7">
                  <c:v>Київська</c:v>
                </c:pt>
                <c:pt idx="8">
                  <c:v>Кіровоградська</c:v>
                </c:pt>
                <c:pt idx="9">
                  <c:v>Луганська</c:v>
                </c:pt>
                <c:pt idx="10">
                  <c:v>Львівська</c:v>
                </c:pt>
                <c:pt idx="11">
                  <c:v>Одеська</c:v>
                </c:pt>
                <c:pt idx="12">
                  <c:v>Полтавська</c:v>
                </c:pt>
                <c:pt idx="13">
                  <c:v>Рівненська</c:v>
                </c:pt>
                <c:pt idx="14">
                  <c:v>Харківська</c:v>
                </c:pt>
                <c:pt idx="15">
                  <c:v>Черкаська</c:v>
                </c:pt>
                <c:pt idx="16">
                  <c:v>Чернігівська</c:v>
                </c:pt>
              </c:strCache>
            </c:strRef>
          </c:cat>
          <c:val>
            <c:numRef>
              <c:f>Аркуш1!$D$2:$D$18</c:f>
              <c:numCache>
                <c:formatCode>General</c:formatCode>
                <c:ptCount val="17"/>
                <c:pt idx="0">
                  <c:v>8527.27</c:v>
                </c:pt>
                <c:pt idx="1">
                  <c:v>8527.27</c:v>
                </c:pt>
                <c:pt idx="2">
                  <c:v>8527.27</c:v>
                </c:pt>
                <c:pt idx="3">
                  <c:v>8527.27</c:v>
                </c:pt>
                <c:pt idx="4">
                  <c:v>8527.27</c:v>
                </c:pt>
                <c:pt idx="5">
                  <c:v>8527.27</c:v>
                </c:pt>
                <c:pt idx="6">
                  <c:v>8527.27</c:v>
                </c:pt>
                <c:pt idx="7">
                  <c:v>8527.27</c:v>
                </c:pt>
                <c:pt idx="8">
                  <c:v>8527.27</c:v>
                </c:pt>
                <c:pt idx="9">
                  <c:v>8527.27</c:v>
                </c:pt>
                <c:pt idx="10">
                  <c:v>8527.27</c:v>
                </c:pt>
                <c:pt idx="11">
                  <c:v>8527.27</c:v>
                </c:pt>
                <c:pt idx="12">
                  <c:v>8527.27</c:v>
                </c:pt>
                <c:pt idx="13">
                  <c:v>8527.27</c:v>
                </c:pt>
                <c:pt idx="14">
                  <c:v>8527.27</c:v>
                </c:pt>
                <c:pt idx="15">
                  <c:v>8527.27</c:v>
                </c:pt>
                <c:pt idx="16">
                  <c:v>8527.27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F972-4CDB-82B6-8A203BD5D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207872"/>
        <c:axId val="166209408"/>
      </c:lineChart>
      <c:catAx>
        <c:axId val="16620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66209408"/>
        <c:crosses val="autoZero"/>
        <c:auto val="1"/>
        <c:lblAlgn val="ctr"/>
        <c:lblOffset val="100"/>
        <c:noMultiLvlLbl val="0"/>
      </c:catAx>
      <c:valAx>
        <c:axId val="166209408"/>
        <c:scaling>
          <c:orientation val="minMax"/>
          <c:min val="400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620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917248341878228E-2"/>
          <c:y val="0"/>
          <c:w val="0.49020080664008137"/>
          <c:h val="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1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1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1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1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1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1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l">
                  <a:rot lat="0" lon="0" rev="1800000"/>
                </a:lightRig>
              </a:scene3d>
              <a:sp3d contourW="10160" prstMaterial="dkEdge">
                <a:bevelT w="0" h="0" prst="angle"/>
                <a:contourClr>
                  <a:scrgbClr r="0" g="0" b="0">
                    <a:shade val="30000"/>
                    <a:satMod val="150000"/>
                  </a:scrgb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78-4514-8D83-4CD0C7E13D5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2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2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2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2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2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2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l">
                  <a:rot lat="0" lon="0" rev="1800000"/>
                </a:lightRig>
              </a:scene3d>
              <a:sp3d contourW="10160" prstMaterial="dkEdge">
                <a:bevelT w="0" h="0" prst="angle"/>
                <a:contourClr>
                  <a:scrgbClr r="0" g="0" b="0">
                    <a:shade val="30000"/>
                    <a:satMod val="150000"/>
                  </a:scrgb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7E8-4E14-878F-D240F4407D2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3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3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3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3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3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3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l">
                  <a:rot lat="0" lon="0" rev="1800000"/>
                </a:lightRig>
              </a:scene3d>
              <a:sp3d contourW="10160" prstMaterial="dkEdge">
                <a:bevelT w="0" h="0" prst="angle"/>
                <a:contourClr>
                  <a:scrgbClr r="0" g="0" b="0">
                    <a:shade val="30000"/>
                    <a:satMod val="150000"/>
                  </a:scrgb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7E8-4E14-878F-D240F4407D2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4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4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4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4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4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4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l">
                  <a:rot lat="0" lon="0" rev="1800000"/>
                </a:lightRig>
              </a:scene3d>
              <a:sp3d contourW="10160" prstMaterial="dkEdge">
                <a:bevelT w="0" h="0" prst="angle"/>
                <a:contourClr>
                  <a:scrgbClr r="0" g="0" b="0">
                    <a:shade val="30000"/>
                    <a:satMod val="150000"/>
                  </a:scrgb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7E8-4E14-878F-D240F4407D2F}"/>
              </c:ext>
            </c:extLst>
          </c:dPt>
          <c:dLbls>
            <c:dLbl>
              <c:idx val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Аркуш1!$A$2:$A$5</c:f>
              <c:strCache>
                <c:ptCount val="4"/>
                <c:pt idx="0">
                  <c:v>Матеріали</c:v>
                </c:pt>
                <c:pt idx="1">
                  <c:v>Заробітна плата</c:v>
                </c:pt>
                <c:pt idx="2">
                  <c:v>Експлуатація машин</c:v>
                </c:pt>
                <c:pt idx="3">
                  <c:v>Інші витрати</c:v>
                </c:pt>
              </c:strCache>
            </c:strRef>
          </c:cat>
          <c:val>
            <c:numRef>
              <c:f>Аркуш1!$B$2:$B$5</c:f>
              <c:numCache>
                <c:formatCode>0%</c:formatCode>
                <c:ptCount val="4"/>
                <c:pt idx="0">
                  <c:v>0.60000000000000042</c:v>
                </c:pt>
                <c:pt idx="1">
                  <c:v>0.1</c:v>
                </c:pt>
                <c:pt idx="2">
                  <c:v>0.2</c:v>
                </c:pt>
                <c:pt idx="3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78-4514-8D83-4CD0C7E13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7"/>
        <c:holeSize val="41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973643676793452"/>
          <c:y val="8.3068241941359047E-2"/>
          <c:w val="0.40691246815317056"/>
          <c:h val="0.833863516117281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917248341878228E-2"/>
          <c:y val="0"/>
          <c:w val="0.49020080664008137"/>
          <c:h val="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1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1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1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1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1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1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l">
                  <a:rot lat="0" lon="0" rev="1800000"/>
                </a:lightRig>
              </a:scene3d>
              <a:sp3d contourW="10160" prstMaterial="dkEdge">
                <a:bevelT w="0" h="0" prst="angle"/>
                <a:contourClr>
                  <a:scrgbClr r="0" g="0" b="0">
                    <a:shade val="30000"/>
                    <a:satMod val="150000"/>
                  </a:scrgb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41-4994-9C0C-586B2DB954E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2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2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2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2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2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2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l">
                  <a:rot lat="0" lon="0" rev="1800000"/>
                </a:lightRig>
              </a:scene3d>
              <a:sp3d contourW="10160" prstMaterial="dkEdge">
                <a:bevelT w="0" h="0" prst="angle"/>
                <a:contourClr>
                  <a:scrgbClr r="0" g="0" b="0">
                    <a:shade val="30000"/>
                    <a:satMod val="150000"/>
                  </a:scrgb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41-4994-9C0C-586B2DB954E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3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3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3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3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3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3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l">
                  <a:rot lat="0" lon="0" rev="1800000"/>
                </a:lightRig>
              </a:scene3d>
              <a:sp3d contourW="10160" prstMaterial="dkEdge">
                <a:bevelT w="0" h="0" prst="angle"/>
                <a:contourClr>
                  <a:scrgbClr r="0" g="0" b="0">
                    <a:shade val="30000"/>
                    <a:satMod val="150000"/>
                  </a:scrgb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A41-4994-9C0C-586B2DB954E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73000"/>
                      <a:shade val="100000"/>
                      <a:satMod val="150000"/>
                    </a:schemeClr>
                  </a:gs>
                  <a:gs pos="25000">
                    <a:schemeClr val="accent4">
                      <a:tint val="96000"/>
                      <a:shade val="80000"/>
                      <a:satMod val="105000"/>
                    </a:schemeClr>
                  </a:gs>
                  <a:gs pos="38000">
                    <a:schemeClr val="accent4">
                      <a:tint val="96000"/>
                      <a:shade val="59000"/>
                      <a:satMod val="120000"/>
                    </a:schemeClr>
                  </a:gs>
                  <a:gs pos="55000">
                    <a:schemeClr val="accent4">
                      <a:tint val="100000"/>
                      <a:shade val="57000"/>
                      <a:satMod val="120000"/>
                    </a:schemeClr>
                  </a:gs>
                  <a:gs pos="80000">
                    <a:schemeClr val="accent4">
                      <a:tint val="100000"/>
                      <a:shade val="56000"/>
                      <a:satMod val="145000"/>
                    </a:schemeClr>
                  </a:gs>
                  <a:gs pos="88000">
                    <a:schemeClr val="accent4">
                      <a:tint val="100000"/>
                      <a:shade val="63000"/>
                      <a:satMod val="160000"/>
                    </a:schemeClr>
                  </a:gs>
                  <a:gs pos="100000">
                    <a:schemeClr val="accent4">
                      <a:tint val="99000"/>
                      <a:shade val="100000"/>
                      <a:satMod val="15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l">
                  <a:rot lat="0" lon="0" rev="1800000"/>
                </a:lightRig>
              </a:scene3d>
              <a:sp3d contourW="10160" prstMaterial="dkEdge">
                <a:bevelT w="0" h="0" prst="angle"/>
                <a:contourClr>
                  <a:scrgbClr r="0" g="0" b="0">
                    <a:shade val="30000"/>
                    <a:satMod val="150000"/>
                  </a:scrgb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A41-4994-9C0C-586B2DB954E2}"/>
              </c:ext>
            </c:extLst>
          </c:dPt>
          <c:dLbls>
            <c:dLbl>
              <c:idx val="0"/>
              <c:spPr>
                <a:solidFill>
                  <a:prstClr val="white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effectLst>
                      <a:glow rad="101600">
                        <a:schemeClr val="bg1">
                          <a:alpha val="60000"/>
                        </a:schemeClr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Аркуш1!$A$2:$A$5</c:f>
              <c:strCache>
                <c:ptCount val="4"/>
                <c:pt idx="0">
                  <c:v>Матеріали</c:v>
                </c:pt>
                <c:pt idx="1">
                  <c:v>Заробітна плата</c:v>
                </c:pt>
                <c:pt idx="2">
                  <c:v>Експлуатація машин</c:v>
                </c:pt>
                <c:pt idx="3">
                  <c:v>Інші витрати</c:v>
                </c:pt>
              </c:strCache>
            </c:strRef>
          </c:cat>
          <c:val>
            <c:numRef>
              <c:f>Аркуш1!$B$2:$B$5</c:f>
              <c:numCache>
                <c:formatCode>0%</c:formatCode>
                <c:ptCount val="4"/>
                <c:pt idx="0">
                  <c:v>0.60000000000000042</c:v>
                </c:pt>
                <c:pt idx="1">
                  <c:v>0.15000000000000011</c:v>
                </c:pt>
                <c:pt idx="2">
                  <c:v>0.15000000000000011</c:v>
                </c:pt>
                <c:pt idx="3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A41-4994-9C0C-586B2DB95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7"/>
        <c:holeSize val="41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mtClean="0"/>
              <a:t>Бітум БНД</a:t>
            </a:r>
            <a:r>
              <a:rPr lang="uk-UA" baseline="0" smtClean="0"/>
              <a:t> 60/90</a:t>
            </a:r>
            <a:r>
              <a:rPr lang="uk-UA" smtClean="0"/>
              <a:t>, </a:t>
            </a:r>
            <a:r>
              <a:rPr lang="uk-UA"/>
              <a:t>грн./т з ПДВ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Крупнозерниста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effectLst>
                      <a:glow rad="127000">
                        <a:schemeClr val="bg1"/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Аркуш1!$A$2:$A$13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Аркуш1!$B$2:$B$13</c:f>
              <c:numCache>
                <c:formatCode>0</c:formatCode>
                <c:ptCount val="12"/>
                <c:pt idx="0">
                  <c:v>13850</c:v>
                </c:pt>
                <c:pt idx="1">
                  <c:v>14474.47</c:v>
                </c:pt>
                <c:pt idx="2">
                  <c:v>14112.93</c:v>
                </c:pt>
                <c:pt idx="3">
                  <c:v>14181.27</c:v>
                </c:pt>
                <c:pt idx="4">
                  <c:v>15681.47</c:v>
                </c:pt>
                <c:pt idx="5">
                  <c:v>15733.66</c:v>
                </c:pt>
                <c:pt idx="6">
                  <c:v>16192.43</c:v>
                </c:pt>
                <c:pt idx="7">
                  <c:v>16284.11</c:v>
                </c:pt>
                <c:pt idx="8">
                  <c:v>16472.169999999998</c:v>
                </c:pt>
                <c:pt idx="9">
                  <c:v>17041.939999999999</c:v>
                </c:pt>
                <c:pt idx="10">
                  <c:v>17393.53</c:v>
                </c:pt>
                <c:pt idx="11">
                  <c:v>17232.27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6A9-4B15-9BB3-6CC92CFA0C6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marker val="1"/>
        <c:smooth val="0"/>
        <c:axId val="169212160"/>
        <c:axId val="169439232"/>
      </c:lineChart>
      <c:catAx>
        <c:axId val="16921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69439232"/>
        <c:crosses val="autoZero"/>
        <c:auto val="1"/>
        <c:lblAlgn val="ctr"/>
        <c:lblOffset val="100"/>
        <c:noMultiLvlLbl val="0"/>
      </c:catAx>
      <c:valAx>
        <c:axId val="169439232"/>
        <c:scaling>
          <c:orientation val="minMax"/>
          <c:min val="13000"/>
        </c:scaling>
        <c:delete val="1"/>
        <c:axPos val="l"/>
        <c:numFmt formatCode="0" sourceLinked="1"/>
        <c:majorTickMark val="none"/>
        <c:minorTickMark val="none"/>
        <c:tickLblPos val="nextTo"/>
        <c:crossAx val="169212160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baseline="0" dirty="0" smtClean="0"/>
              <a:t>АБС на бітумах БНД</a:t>
            </a:r>
            <a:r>
              <a:rPr lang="uk-UA" dirty="0" smtClean="0"/>
              <a:t>, </a:t>
            </a:r>
            <a:r>
              <a:rPr lang="uk-UA" dirty="0"/>
              <a:t>грн./т з ПДВ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Крупнозерниста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3DD-4D16-B5C1-230337ABC1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effectLst>
                      <a:glow rad="127000">
                        <a:schemeClr val="bg1"/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Аркуш1!$A$2:$A$13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Аркуш1!$B$2:$B$13</c:f>
              <c:numCache>
                <c:formatCode>0</c:formatCode>
                <c:ptCount val="12"/>
                <c:pt idx="0">
                  <c:v>2107.0500000000002</c:v>
                </c:pt>
                <c:pt idx="1">
                  <c:v>2126.58</c:v>
                </c:pt>
                <c:pt idx="2">
                  <c:v>2256.63</c:v>
                </c:pt>
                <c:pt idx="3">
                  <c:v>2210.4899999999998</c:v>
                </c:pt>
                <c:pt idx="4">
                  <c:v>2230.5500000000002</c:v>
                </c:pt>
                <c:pt idx="5">
                  <c:v>2252.44</c:v>
                </c:pt>
                <c:pt idx="6">
                  <c:v>2277.23</c:v>
                </c:pt>
                <c:pt idx="7">
                  <c:v>2310.0100000000002</c:v>
                </c:pt>
                <c:pt idx="8">
                  <c:v>2384</c:v>
                </c:pt>
                <c:pt idx="9">
                  <c:v>2467.5700000000002</c:v>
                </c:pt>
                <c:pt idx="10">
                  <c:v>2455.38</c:v>
                </c:pt>
                <c:pt idx="11">
                  <c:v>2540.29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3DD-4D16-B5C1-230337ABC1AB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Дрібнозерниста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3.0811965811965811E-2"/>
                  <c:y val="3.68222129197825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566-4448-BF27-C33AAAAA3E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Аркуш1!$A$2:$A$13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Аркуш1!$C$2:$C$13</c:f>
              <c:numCache>
                <c:formatCode>0</c:formatCode>
                <c:ptCount val="12"/>
                <c:pt idx="0">
                  <c:v>2110.42</c:v>
                </c:pt>
                <c:pt idx="1">
                  <c:v>2225.1799999999998</c:v>
                </c:pt>
                <c:pt idx="2">
                  <c:v>2283.5100000000002</c:v>
                </c:pt>
                <c:pt idx="3">
                  <c:v>2190.13</c:v>
                </c:pt>
                <c:pt idx="4">
                  <c:v>2281.8000000000002</c:v>
                </c:pt>
                <c:pt idx="5">
                  <c:v>2303.6799999999998</c:v>
                </c:pt>
                <c:pt idx="6">
                  <c:v>2314.2600000000002</c:v>
                </c:pt>
                <c:pt idx="7">
                  <c:v>2341.0700000000002</c:v>
                </c:pt>
                <c:pt idx="8">
                  <c:v>2394.98</c:v>
                </c:pt>
                <c:pt idx="9">
                  <c:v>2496.2600000000002</c:v>
                </c:pt>
                <c:pt idx="10">
                  <c:v>2562.5100000000002</c:v>
                </c:pt>
                <c:pt idx="11">
                  <c:v>2591.4899999999998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566-4448-BF27-C33AAAAA3EF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marker val="1"/>
        <c:smooth val="0"/>
        <c:axId val="169520128"/>
        <c:axId val="169526016"/>
      </c:lineChart>
      <c:catAx>
        <c:axId val="16952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69526016"/>
        <c:crosses val="autoZero"/>
        <c:auto val="1"/>
        <c:lblAlgn val="ctr"/>
        <c:lblOffset val="100"/>
        <c:noMultiLvlLbl val="0"/>
      </c:catAx>
      <c:valAx>
        <c:axId val="169526016"/>
        <c:scaling>
          <c:orientation val="minMax"/>
          <c:max val="2600"/>
          <c:min val="2050"/>
        </c:scaling>
        <c:delete val="1"/>
        <c:axPos val="l"/>
        <c:numFmt formatCode="0" sourceLinked="1"/>
        <c:majorTickMark val="out"/>
        <c:minorTickMark val="none"/>
        <c:tickLblPos val="nextTo"/>
        <c:crossAx val="169520128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7C3A6C-FC93-4FFD-91EB-B6F5B8A183F3}" type="doc">
      <dgm:prSet loTypeId="urn:microsoft.com/office/officeart/2005/8/layout/radial6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2744AA9-11EF-466E-991E-124C8FD74CA9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b="1" dirty="0" smtClean="0"/>
            <a:t>Якісні дороги</a:t>
          </a:r>
          <a:endParaRPr lang="uk-UA" b="1" dirty="0"/>
        </a:p>
      </dgm:t>
    </dgm:pt>
    <dgm:pt modelId="{6FEFAB00-FF8E-4617-B2F3-86382F7CC411}" type="parTrans" cxnId="{68C36830-E96C-4435-84D3-39E5D405B757}">
      <dgm:prSet/>
      <dgm:spPr/>
      <dgm:t>
        <a:bodyPr/>
        <a:lstStyle/>
        <a:p>
          <a:endParaRPr lang="uk-UA"/>
        </a:p>
      </dgm:t>
    </dgm:pt>
    <dgm:pt modelId="{2D5AD1CE-5A0E-4A06-A928-E04499B2B95B}" type="sibTrans" cxnId="{68C36830-E96C-4435-84D3-39E5D405B757}">
      <dgm:prSet/>
      <dgm:spPr/>
      <dgm:t>
        <a:bodyPr/>
        <a:lstStyle/>
        <a:p>
          <a:endParaRPr lang="uk-UA"/>
        </a:p>
      </dgm:t>
    </dgm:pt>
    <dgm:pt modelId="{2D880280-D970-438D-B517-E18EB9907826}">
      <dgm:prSet phldrT="[Текст]" custT="1"/>
      <dgm:spPr/>
      <dgm:t>
        <a:bodyPr lIns="0" rIns="0"/>
        <a:lstStyle/>
        <a:p>
          <a:r>
            <a:rPr lang="uk-UA" sz="2300" dirty="0" smtClean="0"/>
            <a:t>1. Системне планування </a:t>
          </a:r>
          <a:endParaRPr lang="uk-UA" sz="2300" dirty="0"/>
        </a:p>
      </dgm:t>
    </dgm:pt>
    <dgm:pt modelId="{70878989-AD2D-4E1A-ABF8-49B388E395C9}" type="parTrans" cxnId="{BDB41E4D-3A8D-4683-9156-DFCB6D03ECBE}">
      <dgm:prSet/>
      <dgm:spPr/>
      <dgm:t>
        <a:bodyPr/>
        <a:lstStyle/>
        <a:p>
          <a:endParaRPr lang="uk-UA"/>
        </a:p>
      </dgm:t>
    </dgm:pt>
    <dgm:pt modelId="{C0C78AC4-BD37-46FC-B0EC-437209FBECB6}" type="sibTrans" cxnId="{BDB41E4D-3A8D-4683-9156-DFCB6D03ECBE}">
      <dgm:prSet/>
      <dgm:spPr/>
      <dgm:t>
        <a:bodyPr/>
        <a:lstStyle/>
        <a:p>
          <a:endParaRPr lang="uk-UA"/>
        </a:p>
      </dgm:t>
    </dgm:pt>
    <dgm:pt modelId="{354E5E71-A20D-4D4A-BFBE-54B329045E3B}">
      <dgm:prSet phldrT="[Текст]" custT="1"/>
      <dgm:spPr/>
      <dgm:t>
        <a:bodyPr lIns="0" rIns="0"/>
        <a:lstStyle/>
        <a:p>
          <a:r>
            <a:rPr lang="uk-UA" sz="2300" dirty="0" smtClean="0"/>
            <a:t>2. Незалежний контроль якості</a:t>
          </a:r>
          <a:endParaRPr lang="uk-UA" sz="2300" dirty="0"/>
        </a:p>
      </dgm:t>
    </dgm:pt>
    <dgm:pt modelId="{442BA072-2CDE-433C-9708-13FDE2852309}" type="parTrans" cxnId="{378866B1-6052-418E-AF6D-A4DBF05BC853}">
      <dgm:prSet/>
      <dgm:spPr/>
      <dgm:t>
        <a:bodyPr/>
        <a:lstStyle/>
        <a:p>
          <a:endParaRPr lang="uk-UA"/>
        </a:p>
      </dgm:t>
    </dgm:pt>
    <dgm:pt modelId="{5037643E-32E6-4B5D-ACA5-8648322FEA4F}" type="sibTrans" cxnId="{378866B1-6052-418E-AF6D-A4DBF05BC853}">
      <dgm:prSet/>
      <dgm:spPr/>
      <dgm:t>
        <a:bodyPr/>
        <a:lstStyle/>
        <a:p>
          <a:endParaRPr lang="uk-UA"/>
        </a:p>
      </dgm:t>
    </dgm:pt>
    <dgm:pt modelId="{8E424D4D-9250-4C1A-BFF1-4432A5BC20B6}">
      <dgm:prSet phldrT="[Текст]" custT="1"/>
      <dgm:spPr/>
      <dgm:t>
        <a:bodyPr lIns="0" rIns="0"/>
        <a:lstStyle/>
        <a:p>
          <a:r>
            <a:rPr lang="uk-UA" sz="2300" dirty="0" smtClean="0"/>
            <a:t>3. Сучасні європейські норми</a:t>
          </a:r>
          <a:endParaRPr lang="uk-UA" sz="2300" dirty="0"/>
        </a:p>
      </dgm:t>
    </dgm:pt>
    <dgm:pt modelId="{C04D40C8-7B1F-44DE-8A34-C728AB4F67A2}" type="parTrans" cxnId="{4D322294-90C8-4306-84DF-CCACC6EB1DBE}">
      <dgm:prSet/>
      <dgm:spPr/>
      <dgm:t>
        <a:bodyPr/>
        <a:lstStyle/>
        <a:p>
          <a:endParaRPr lang="uk-UA"/>
        </a:p>
      </dgm:t>
    </dgm:pt>
    <dgm:pt modelId="{F1B4AABE-F9DB-42FA-97B4-9DB9A04DE73D}" type="sibTrans" cxnId="{4D322294-90C8-4306-84DF-CCACC6EB1DBE}">
      <dgm:prSet/>
      <dgm:spPr/>
      <dgm:t>
        <a:bodyPr/>
        <a:lstStyle/>
        <a:p>
          <a:endParaRPr lang="uk-UA"/>
        </a:p>
      </dgm:t>
    </dgm:pt>
    <dgm:pt modelId="{C78BA562-7B42-4CEA-8075-241BAC03DB9F}">
      <dgm:prSet phldrT="[Текст]" custT="1"/>
      <dgm:spPr/>
      <dgm:t>
        <a:bodyPr lIns="0" rIns="0"/>
        <a:lstStyle/>
        <a:p>
          <a:r>
            <a:rPr lang="uk-UA" sz="2300" dirty="0" smtClean="0"/>
            <a:t>4. Кадровий потенціал</a:t>
          </a:r>
          <a:endParaRPr lang="uk-UA" sz="2300" dirty="0"/>
        </a:p>
      </dgm:t>
    </dgm:pt>
    <dgm:pt modelId="{B3BF66D4-28D0-4804-A920-55BA1F3BC53A}" type="parTrans" cxnId="{9CD896E6-A966-418D-ABA1-C5E05439324A}">
      <dgm:prSet/>
      <dgm:spPr/>
      <dgm:t>
        <a:bodyPr/>
        <a:lstStyle/>
        <a:p>
          <a:endParaRPr lang="uk-UA"/>
        </a:p>
      </dgm:t>
    </dgm:pt>
    <dgm:pt modelId="{CF63001E-3AEF-42F0-9B30-A420AA1F0F76}" type="sibTrans" cxnId="{9CD896E6-A966-418D-ABA1-C5E05439324A}">
      <dgm:prSet/>
      <dgm:spPr/>
      <dgm:t>
        <a:bodyPr/>
        <a:lstStyle/>
        <a:p>
          <a:endParaRPr lang="uk-UA"/>
        </a:p>
      </dgm:t>
    </dgm:pt>
    <dgm:pt modelId="{2A24CB6C-68F1-4605-8EAA-2D60B32A4274}">
      <dgm:prSet phldrT="[Текст]" custT="1"/>
      <dgm:spPr/>
      <dgm:t>
        <a:bodyPr lIns="0" rIns="0"/>
        <a:lstStyle/>
        <a:p>
          <a:r>
            <a:rPr lang="uk-UA" sz="2300" dirty="0" smtClean="0"/>
            <a:t>5. Конкурентне середовище</a:t>
          </a:r>
          <a:endParaRPr lang="uk-UA" sz="2300" dirty="0"/>
        </a:p>
      </dgm:t>
    </dgm:pt>
    <dgm:pt modelId="{5C8AAE4C-4EB5-4097-B4F4-D43E55F27388}" type="parTrans" cxnId="{0AB24BE2-A8A8-4B4C-B2BF-7FE982902FBB}">
      <dgm:prSet/>
      <dgm:spPr/>
      <dgm:t>
        <a:bodyPr/>
        <a:lstStyle/>
        <a:p>
          <a:endParaRPr lang="uk-UA"/>
        </a:p>
      </dgm:t>
    </dgm:pt>
    <dgm:pt modelId="{18AC9708-F5EB-4094-B447-575F0DF1FFC5}" type="sibTrans" cxnId="{0AB24BE2-A8A8-4B4C-B2BF-7FE982902FBB}">
      <dgm:prSet/>
      <dgm:spPr/>
      <dgm:t>
        <a:bodyPr/>
        <a:lstStyle/>
        <a:p>
          <a:endParaRPr lang="uk-UA"/>
        </a:p>
      </dgm:t>
    </dgm:pt>
    <dgm:pt modelId="{EE5BEA61-36F7-4FEB-8FB0-9097D0BB7EF4}">
      <dgm:prSet phldrT="[Текст]" custT="1"/>
      <dgm:spPr/>
      <dgm:t>
        <a:bodyPr lIns="0" rIns="0"/>
        <a:lstStyle/>
        <a:p>
          <a:r>
            <a:rPr lang="uk-UA" sz="2300" dirty="0" smtClean="0"/>
            <a:t>6. Ефективне ціноутворення</a:t>
          </a:r>
          <a:endParaRPr lang="uk-UA" sz="2300" dirty="0"/>
        </a:p>
      </dgm:t>
    </dgm:pt>
    <dgm:pt modelId="{09272A73-D2ED-48B1-A0E4-44C1FEDAA5E9}" type="parTrans" cxnId="{6D4B91CC-B3C8-41B4-8371-4B5EB86B3B5D}">
      <dgm:prSet/>
      <dgm:spPr/>
      <dgm:t>
        <a:bodyPr/>
        <a:lstStyle/>
        <a:p>
          <a:endParaRPr lang="uk-UA"/>
        </a:p>
      </dgm:t>
    </dgm:pt>
    <dgm:pt modelId="{E9C5959C-3E79-48FC-AFFF-87D60896A1AC}" type="sibTrans" cxnId="{6D4B91CC-B3C8-41B4-8371-4B5EB86B3B5D}">
      <dgm:prSet/>
      <dgm:spPr/>
      <dgm:t>
        <a:bodyPr/>
        <a:lstStyle/>
        <a:p>
          <a:endParaRPr lang="uk-UA"/>
        </a:p>
      </dgm:t>
    </dgm:pt>
    <dgm:pt modelId="{81BC0BC0-2CC5-4073-8D39-3492F3CAFB6D}" type="pres">
      <dgm:prSet presAssocID="{F57C3A6C-FC93-4FFD-91EB-B6F5B8A183F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64C2B9F-2D48-4AA9-AEE8-17298AA3F331}" type="pres">
      <dgm:prSet presAssocID="{72744AA9-11EF-466E-991E-124C8FD74CA9}" presName="centerShape" presStyleLbl="node0" presStyleIdx="0" presStyleCnt="1" custScaleX="133100" custScaleY="82645"/>
      <dgm:spPr/>
      <dgm:t>
        <a:bodyPr/>
        <a:lstStyle/>
        <a:p>
          <a:endParaRPr lang="uk-UA"/>
        </a:p>
      </dgm:t>
    </dgm:pt>
    <dgm:pt modelId="{D3366E17-894F-44E7-B396-CA9AE50F093C}" type="pres">
      <dgm:prSet presAssocID="{2D880280-D970-438D-B517-E18EB9907826}" presName="node" presStyleLbl="node1" presStyleIdx="0" presStyleCnt="6" custScaleX="161051" custScaleY="8264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454DB12-A399-45F4-99B6-C093023A4A6B}" type="pres">
      <dgm:prSet presAssocID="{2D880280-D970-438D-B517-E18EB9907826}" presName="dummy" presStyleCnt="0"/>
      <dgm:spPr/>
    </dgm:pt>
    <dgm:pt modelId="{31A924FD-C0BB-4CBC-A384-72B5FD96D1AD}" type="pres">
      <dgm:prSet presAssocID="{C0C78AC4-BD37-46FC-B0EC-437209FBECB6}" presName="sibTrans" presStyleLbl="sibTrans2D1" presStyleIdx="0" presStyleCnt="6"/>
      <dgm:spPr/>
      <dgm:t>
        <a:bodyPr/>
        <a:lstStyle/>
        <a:p>
          <a:endParaRPr lang="uk-UA"/>
        </a:p>
      </dgm:t>
    </dgm:pt>
    <dgm:pt modelId="{7B8C763C-F42D-4E59-9204-FCB3A508D848}" type="pres">
      <dgm:prSet presAssocID="{354E5E71-A20D-4D4A-BFBE-54B329045E3B}" presName="node" presStyleLbl="node1" presStyleIdx="1" presStyleCnt="6" custScaleX="161051" custScaleY="82645" custRadScaleRad="117623" custRadScaleInc="242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E075792-B17B-44C9-A363-D8A4E6FA2A7F}" type="pres">
      <dgm:prSet presAssocID="{354E5E71-A20D-4D4A-BFBE-54B329045E3B}" presName="dummy" presStyleCnt="0"/>
      <dgm:spPr/>
    </dgm:pt>
    <dgm:pt modelId="{D78A17CF-315E-4C0F-941C-BBE565EC6F79}" type="pres">
      <dgm:prSet presAssocID="{5037643E-32E6-4B5D-ACA5-8648322FEA4F}" presName="sibTrans" presStyleLbl="sibTrans2D1" presStyleIdx="1" presStyleCnt="6"/>
      <dgm:spPr/>
      <dgm:t>
        <a:bodyPr/>
        <a:lstStyle/>
        <a:p>
          <a:endParaRPr lang="uk-UA"/>
        </a:p>
      </dgm:t>
    </dgm:pt>
    <dgm:pt modelId="{F7A113BA-7395-4846-90B7-BBE013E0D1AA}" type="pres">
      <dgm:prSet presAssocID="{8E424D4D-9250-4C1A-BFF1-4432A5BC20B6}" presName="node" presStyleLbl="node1" presStyleIdx="2" presStyleCnt="6" custScaleX="161051" custScaleY="82645" custRadScaleRad="117623" custRadScaleInc="-2421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0BDD697-AEF0-4655-BCBB-24EFC61EBDDB}" type="pres">
      <dgm:prSet presAssocID="{8E424D4D-9250-4C1A-BFF1-4432A5BC20B6}" presName="dummy" presStyleCnt="0"/>
      <dgm:spPr/>
    </dgm:pt>
    <dgm:pt modelId="{BB9C08D3-CF38-4992-B99C-07F3789D3585}" type="pres">
      <dgm:prSet presAssocID="{F1B4AABE-F9DB-42FA-97B4-9DB9A04DE73D}" presName="sibTrans" presStyleLbl="sibTrans2D1" presStyleIdx="2" presStyleCnt="6"/>
      <dgm:spPr/>
      <dgm:t>
        <a:bodyPr/>
        <a:lstStyle/>
        <a:p>
          <a:endParaRPr lang="uk-UA"/>
        </a:p>
      </dgm:t>
    </dgm:pt>
    <dgm:pt modelId="{FAFBDE72-B6C2-4EB6-9A6C-0604BE92CA71}" type="pres">
      <dgm:prSet presAssocID="{C78BA562-7B42-4CEA-8075-241BAC03DB9F}" presName="node" presStyleLbl="node1" presStyleIdx="3" presStyleCnt="6" custScaleX="161051" custScaleY="8264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CD662B1-9AF3-4FCB-BB67-2DC8E311734A}" type="pres">
      <dgm:prSet presAssocID="{C78BA562-7B42-4CEA-8075-241BAC03DB9F}" presName="dummy" presStyleCnt="0"/>
      <dgm:spPr/>
    </dgm:pt>
    <dgm:pt modelId="{0C85FB4B-7BD8-419C-BB4D-6D31B628D7A5}" type="pres">
      <dgm:prSet presAssocID="{CF63001E-3AEF-42F0-9B30-A420AA1F0F76}" presName="sibTrans" presStyleLbl="sibTrans2D1" presStyleIdx="3" presStyleCnt="6"/>
      <dgm:spPr/>
      <dgm:t>
        <a:bodyPr/>
        <a:lstStyle/>
        <a:p>
          <a:endParaRPr lang="uk-UA"/>
        </a:p>
      </dgm:t>
    </dgm:pt>
    <dgm:pt modelId="{805B0C62-145B-43CE-962D-ED36E7B19E3F}" type="pres">
      <dgm:prSet presAssocID="{2A24CB6C-68F1-4605-8EAA-2D60B32A4274}" presName="node" presStyleLbl="node1" presStyleIdx="4" presStyleCnt="6" custScaleX="161051" custScaleY="82645" custRadScaleRad="115115" custRadScaleInc="2128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F55CA06-C235-4839-8FAF-EBDF46BD7C9C}" type="pres">
      <dgm:prSet presAssocID="{2A24CB6C-68F1-4605-8EAA-2D60B32A4274}" presName="dummy" presStyleCnt="0"/>
      <dgm:spPr/>
    </dgm:pt>
    <dgm:pt modelId="{F33E1345-DD03-49D1-88B2-0F8807D36A99}" type="pres">
      <dgm:prSet presAssocID="{18AC9708-F5EB-4094-B447-575F0DF1FFC5}" presName="sibTrans" presStyleLbl="sibTrans2D1" presStyleIdx="4" presStyleCnt="6"/>
      <dgm:spPr/>
      <dgm:t>
        <a:bodyPr/>
        <a:lstStyle/>
        <a:p>
          <a:endParaRPr lang="uk-UA"/>
        </a:p>
      </dgm:t>
    </dgm:pt>
    <dgm:pt modelId="{FE8B8161-F4C1-4DE5-A344-402E9FA65FB6}" type="pres">
      <dgm:prSet presAssocID="{EE5BEA61-36F7-4FEB-8FB0-9097D0BB7EF4}" presName="node" presStyleLbl="node1" presStyleIdx="5" presStyleCnt="6" custScaleX="161051" custScaleY="82645" custRadScaleRad="115115" custRadScaleInc="-2128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A23BB71-416E-45D5-8EB6-EDEDB63D792A}" type="pres">
      <dgm:prSet presAssocID="{EE5BEA61-36F7-4FEB-8FB0-9097D0BB7EF4}" presName="dummy" presStyleCnt="0"/>
      <dgm:spPr/>
    </dgm:pt>
    <dgm:pt modelId="{89A8AD57-E824-48B1-9201-1B778ED4C1D9}" type="pres">
      <dgm:prSet presAssocID="{E9C5959C-3E79-48FC-AFFF-87D60896A1AC}" presName="sibTrans" presStyleLbl="sibTrans2D1" presStyleIdx="5" presStyleCnt="6"/>
      <dgm:spPr/>
      <dgm:t>
        <a:bodyPr/>
        <a:lstStyle/>
        <a:p>
          <a:endParaRPr lang="uk-UA"/>
        </a:p>
      </dgm:t>
    </dgm:pt>
  </dgm:ptLst>
  <dgm:cxnLst>
    <dgm:cxn modelId="{AC3A7980-731E-4F74-AED1-BDC65C4E2D2B}" type="presOf" srcId="{8E424D4D-9250-4C1A-BFF1-4432A5BC20B6}" destId="{F7A113BA-7395-4846-90B7-BBE013E0D1AA}" srcOrd="0" destOrd="0" presId="urn:microsoft.com/office/officeart/2005/8/layout/radial6"/>
    <dgm:cxn modelId="{01A9339D-81B1-4813-B498-F4965E2C75E1}" type="presOf" srcId="{F57C3A6C-FC93-4FFD-91EB-B6F5B8A183F3}" destId="{81BC0BC0-2CC5-4073-8D39-3492F3CAFB6D}" srcOrd="0" destOrd="0" presId="urn:microsoft.com/office/officeart/2005/8/layout/radial6"/>
    <dgm:cxn modelId="{B3C03A2C-B372-4CBB-BD9F-E487461D5110}" type="presOf" srcId="{72744AA9-11EF-466E-991E-124C8FD74CA9}" destId="{064C2B9F-2D48-4AA9-AEE8-17298AA3F331}" srcOrd="0" destOrd="0" presId="urn:microsoft.com/office/officeart/2005/8/layout/radial6"/>
    <dgm:cxn modelId="{5B02C48F-E11B-4AC2-A414-49078B9EC551}" type="presOf" srcId="{2A24CB6C-68F1-4605-8EAA-2D60B32A4274}" destId="{805B0C62-145B-43CE-962D-ED36E7B19E3F}" srcOrd="0" destOrd="0" presId="urn:microsoft.com/office/officeart/2005/8/layout/radial6"/>
    <dgm:cxn modelId="{1A8A73AD-B030-406D-8BDE-34BF6CF3BC5F}" type="presOf" srcId="{EE5BEA61-36F7-4FEB-8FB0-9097D0BB7EF4}" destId="{FE8B8161-F4C1-4DE5-A344-402E9FA65FB6}" srcOrd="0" destOrd="0" presId="urn:microsoft.com/office/officeart/2005/8/layout/radial6"/>
    <dgm:cxn modelId="{6937D3A4-BCBA-4874-A29E-4F21BD751358}" type="presOf" srcId="{E9C5959C-3E79-48FC-AFFF-87D60896A1AC}" destId="{89A8AD57-E824-48B1-9201-1B778ED4C1D9}" srcOrd="0" destOrd="0" presId="urn:microsoft.com/office/officeart/2005/8/layout/radial6"/>
    <dgm:cxn modelId="{A95FEB83-144F-45A9-A109-B9381B68BE18}" type="presOf" srcId="{CF63001E-3AEF-42F0-9B30-A420AA1F0F76}" destId="{0C85FB4B-7BD8-419C-BB4D-6D31B628D7A5}" srcOrd="0" destOrd="0" presId="urn:microsoft.com/office/officeart/2005/8/layout/radial6"/>
    <dgm:cxn modelId="{BDB41E4D-3A8D-4683-9156-DFCB6D03ECBE}" srcId="{72744AA9-11EF-466E-991E-124C8FD74CA9}" destId="{2D880280-D970-438D-B517-E18EB9907826}" srcOrd="0" destOrd="0" parTransId="{70878989-AD2D-4E1A-ABF8-49B388E395C9}" sibTransId="{C0C78AC4-BD37-46FC-B0EC-437209FBECB6}"/>
    <dgm:cxn modelId="{0AB24BE2-A8A8-4B4C-B2BF-7FE982902FBB}" srcId="{72744AA9-11EF-466E-991E-124C8FD74CA9}" destId="{2A24CB6C-68F1-4605-8EAA-2D60B32A4274}" srcOrd="4" destOrd="0" parTransId="{5C8AAE4C-4EB5-4097-B4F4-D43E55F27388}" sibTransId="{18AC9708-F5EB-4094-B447-575F0DF1FFC5}"/>
    <dgm:cxn modelId="{84CC3F37-206B-40B3-BE88-D8053C21E5DB}" type="presOf" srcId="{C0C78AC4-BD37-46FC-B0EC-437209FBECB6}" destId="{31A924FD-C0BB-4CBC-A384-72B5FD96D1AD}" srcOrd="0" destOrd="0" presId="urn:microsoft.com/office/officeart/2005/8/layout/radial6"/>
    <dgm:cxn modelId="{3E63A7B1-5911-45EB-9F1E-8ABFE51F355B}" type="presOf" srcId="{2D880280-D970-438D-B517-E18EB9907826}" destId="{D3366E17-894F-44E7-B396-CA9AE50F093C}" srcOrd="0" destOrd="0" presId="urn:microsoft.com/office/officeart/2005/8/layout/radial6"/>
    <dgm:cxn modelId="{CDC32828-35F3-48BD-8D33-86F31DE19E98}" type="presOf" srcId="{F1B4AABE-F9DB-42FA-97B4-9DB9A04DE73D}" destId="{BB9C08D3-CF38-4992-B99C-07F3789D3585}" srcOrd="0" destOrd="0" presId="urn:microsoft.com/office/officeart/2005/8/layout/radial6"/>
    <dgm:cxn modelId="{9CD896E6-A966-418D-ABA1-C5E05439324A}" srcId="{72744AA9-11EF-466E-991E-124C8FD74CA9}" destId="{C78BA562-7B42-4CEA-8075-241BAC03DB9F}" srcOrd="3" destOrd="0" parTransId="{B3BF66D4-28D0-4804-A920-55BA1F3BC53A}" sibTransId="{CF63001E-3AEF-42F0-9B30-A420AA1F0F76}"/>
    <dgm:cxn modelId="{4D322294-90C8-4306-84DF-CCACC6EB1DBE}" srcId="{72744AA9-11EF-466E-991E-124C8FD74CA9}" destId="{8E424D4D-9250-4C1A-BFF1-4432A5BC20B6}" srcOrd="2" destOrd="0" parTransId="{C04D40C8-7B1F-44DE-8A34-C728AB4F67A2}" sibTransId="{F1B4AABE-F9DB-42FA-97B4-9DB9A04DE73D}"/>
    <dgm:cxn modelId="{3AE7A3CB-1004-41FC-AFD7-ED2671C617C8}" type="presOf" srcId="{5037643E-32E6-4B5D-ACA5-8648322FEA4F}" destId="{D78A17CF-315E-4C0F-941C-BBE565EC6F79}" srcOrd="0" destOrd="0" presId="urn:microsoft.com/office/officeart/2005/8/layout/radial6"/>
    <dgm:cxn modelId="{A22E33B5-6B08-4670-A77C-BD7203DD7D6A}" type="presOf" srcId="{C78BA562-7B42-4CEA-8075-241BAC03DB9F}" destId="{FAFBDE72-B6C2-4EB6-9A6C-0604BE92CA71}" srcOrd="0" destOrd="0" presId="urn:microsoft.com/office/officeart/2005/8/layout/radial6"/>
    <dgm:cxn modelId="{68C36830-E96C-4435-84D3-39E5D405B757}" srcId="{F57C3A6C-FC93-4FFD-91EB-B6F5B8A183F3}" destId="{72744AA9-11EF-466E-991E-124C8FD74CA9}" srcOrd="0" destOrd="0" parTransId="{6FEFAB00-FF8E-4617-B2F3-86382F7CC411}" sibTransId="{2D5AD1CE-5A0E-4A06-A928-E04499B2B95B}"/>
    <dgm:cxn modelId="{6D4B91CC-B3C8-41B4-8371-4B5EB86B3B5D}" srcId="{72744AA9-11EF-466E-991E-124C8FD74CA9}" destId="{EE5BEA61-36F7-4FEB-8FB0-9097D0BB7EF4}" srcOrd="5" destOrd="0" parTransId="{09272A73-D2ED-48B1-A0E4-44C1FEDAA5E9}" sibTransId="{E9C5959C-3E79-48FC-AFFF-87D60896A1AC}"/>
    <dgm:cxn modelId="{378866B1-6052-418E-AF6D-A4DBF05BC853}" srcId="{72744AA9-11EF-466E-991E-124C8FD74CA9}" destId="{354E5E71-A20D-4D4A-BFBE-54B329045E3B}" srcOrd="1" destOrd="0" parTransId="{442BA072-2CDE-433C-9708-13FDE2852309}" sibTransId="{5037643E-32E6-4B5D-ACA5-8648322FEA4F}"/>
    <dgm:cxn modelId="{F438AC07-B0B6-4631-92D5-6232976DD931}" type="presOf" srcId="{354E5E71-A20D-4D4A-BFBE-54B329045E3B}" destId="{7B8C763C-F42D-4E59-9204-FCB3A508D848}" srcOrd="0" destOrd="0" presId="urn:microsoft.com/office/officeart/2005/8/layout/radial6"/>
    <dgm:cxn modelId="{E743950D-3E2A-45E3-855C-7E0B423C3905}" type="presOf" srcId="{18AC9708-F5EB-4094-B447-575F0DF1FFC5}" destId="{F33E1345-DD03-49D1-88B2-0F8807D36A99}" srcOrd="0" destOrd="0" presId="urn:microsoft.com/office/officeart/2005/8/layout/radial6"/>
    <dgm:cxn modelId="{5308C201-2B75-4A27-A834-FDFEE95E19CE}" type="presParOf" srcId="{81BC0BC0-2CC5-4073-8D39-3492F3CAFB6D}" destId="{064C2B9F-2D48-4AA9-AEE8-17298AA3F331}" srcOrd="0" destOrd="0" presId="urn:microsoft.com/office/officeart/2005/8/layout/radial6"/>
    <dgm:cxn modelId="{40359018-D4E6-4701-A187-B2DC8B51719B}" type="presParOf" srcId="{81BC0BC0-2CC5-4073-8D39-3492F3CAFB6D}" destId="{D3366E17-894F-44E7-B396-CA9AE50F093C}" srcOrd="1" destOrd="0" presId="urn:microsoft.com/office/officeart/2005/8/layout/radial6"/>
    <dgm:cxn modelId="{1A0793E5-2AF0-407E-AD97-5612BB2CE8A0}" type="presParOf" srcId="{81BC0BC0-2CC5-4073-8D39-3492F3CAFB6D}" destId="{D454DB12-A399-45F4-99B6-C093023A4A6B}" srcOrd="2" destOrd="0" presId="urn:microsoft.com/office/officeart/2005/8/layout/radial6"/>
    <dgm:cxn modelId="{C10029FB-8003-44DE-BE1C-56487DA56840}" type="presParOf" srcId="{81BC0BC0-2CC5-4073-8D39-3492F3CAFB6D}" destId="{31A924FD-C0BB-4CBC-A384-72B5FD96D1AD}" srcOrd="3" destOrd="0" presId="urn:microsoft.com/office/officeart/2005/8/layout/radial6"/>
    <dgm:cxn modelId="{2BA9DF05-6229-41F2-AF3F-884E70A49DF2}" type="presParOf" srcId="{81BC0BC0-2CC5-4073-8D39-3492F3CAFB6D}" destId="{7B8C763C-F42D-4E59-9204-FCB3A508D848}" srcOrd="4" destOrd="0" presId="urn:microsoft.com/office/officeart/2005/8/layout/radial6"/>
    <dgm:cxn modelId="{C8823941-DDA0-4EAD-A1F4-DE6919545479}" type="presParOf" srcId="{81BC0BC0-2CC5-4073-8D39-3492F3CAFB6D}" destId="{DE075792-B17B-44C9-A363-D8A4E6FA2A7F}" srcOrd="5" destOrd="0" presId="urn:microsoft.com/office/officeart/2005/8/layout/radial6"/>
    <dgm:cxn modelId="{79E30C12-BE13-427C-8C5D-BC465EAAE995}" type="presParOf" srcId="{81BC0BC0-2CC5-4073-8D39-3492F3CAFB6D}" destId="{D78A17CF-315E-4C0F-941C-BBE565EC6F79}" srcOrd="6" destOrd="0" presId="urn:microsoft.com/office/officeart/2005/8/layout/radial6"/>
    <dgm:cxn modelId="{57E786CE-5E44-4274-B715-D96CB87C008E}" type="presParOf" srcId="{81BC0BC0-2CC5-4073-8D39-3492F3CAFB6D}" destId="{F7A113BA-7395-4846-90B7-BBE013E0D1AA}" srcOrd="7" destOrd="0" presId="urn:microsoft.com/office/officeart/2005/8/layout/radial6"/>
    <dgm:cxn modelId="{0FDB5DB6-1596-421C-8610-024696302EB8}" type="presParOf" srcId="{81BC0BC0-2CC5-4073-8D39-3492F3CAFB6D}" destId="{00BDD697-AEF0-4655-BCBB-24EFC61EBDDB}" srcOrd="8" destOrd="0" presId="urn:microsoft.com/office/officeart/2005/8/layout/radial6"/>
    <dgm:cxn modelId="{ED60EBF6-75CA-4275-9944-9EB08C2DD656}" type="presParOf" srcId="{81BC0BC0-2CC5-4073-8D39-3492F3CAFB6D}" destId="{BB9C08D3-CF38-4992-B99C-07F3789D3585}" srcOrd="9" destOrd="0" presId="urn:microsoft.com/office/officeart/2005/8/layout/radial6"/>
    <dgm:cxn modelId="{D961161E-FBC6-4ACC-9127-50427AF0BC3C}" type="presParOf" srcId="{81BC0BC0-2CC5-4073-8D39-3492F3CAFB6D}" destId="{FAFBDE72-B6C2-4EB6-9A6C-0604BE92CA71}" srcOrd="10" destOrd="0" presId="urn:microsoft.com/office/officeart/2005/8/layout/radial6"/>
    <dgm:cxn modelId="{766C169E-E7E7-4F09-8428-A4C5FFB8655F}" type="presParOf" srcId="{81BC0BC0-2CC5-4073-8D39-3492F3CAFB6D}" destId="{6CD662B1-9AF3-4FCB-BB67-2DC8E311734A}" srcOrd="11" destOrd="0" presId="urn:microsoft.com/office/officeart/2005/8/layout/radial6"/>
    <dgm:cxn modelId="{82082DA6-9035-4F1E-B2CE-0E6FCCB68385}" type="presParOf" srcId="{81BC0BC0-2CC5-4073-8D39-3492F3CAFB6D}" destId="{0C85FB4B-7BD8-419C-BB4D-6D31B628D7A5}" srcOrd="12" destOrd="0" presId="urn:microsoft.com/office/officeart/2005/8/layout/radial6"/>
    <dgm:cxn modelId="{85CB1BBA-F6BD-432F-924E-B6BDAF88023A}" type="presParOf" srcId="{81BC0BC0-2CC5-4073-8D39-3492F3CAFB6D}" destId="{805B0C62-145B-43CE-962D-ED36E7B19E3F}" srcOrd="13" destOrd="0" presId="urn:microsoft.com/office/officeart/2005/8/layout/radial6"/>
    <dgm:cxn modelId="{6247B7DE-8F46-43F1-B643-AD66501DA6FD}" type="presParOf" srcId="{81BC0BC0-2CC5-4073-8D39-3492F3CAFB6D}" destId="{DF55CA06-C235-4839-8FAF-EBDF46BD7C9C}" srcOrd="14" destOrd="0" presId="urn:microsoft.com/office/officeart/2005/8/layout/radial6"/>
    <dgm:cxn modelId="{A32F4F06-5E17-408A-B2BA-6352E742EE28}" type="presParOf" srcId="{81BC0BC0-2CC5-4073-8D39-3492F3CAFB6D}" destId="{F33E1345-DD03-49D1-88B2-0F8807D36A99}" srcOrd="15" destOrd="0" presId="urn:microsoft.com/office/officeart/2005/8/layout/radial6"/>
    <dgm:cxn modelId="{31C0FB11-4D4A-43BB-8478-4EE950ABA3E2}" type="presParOf" srcId="{81BC0BC0-2CC5-4073-8D39-3492F3CAFB6D}" destId="{FE8B8161-F4C1-4DE5-A344-402E9FA65FB6}" srcOrd="16" destOrd="0" presId="urn:microsoft.com/office/officeart/2005/8/layout/radial6"/>
    <dgm:cxn modelId="{D9CDF296-EB7A-402B-B9A8-6D55CBF6F822}" type="presParOf" srcId="{81BC0BC0-2CC5-4073-8D39-3492F3CAFB6D}" destId="{6A23BB71-416E-45D5-8EB6-EDEDB63D792A}" srcOrd="17" destOrd="0" presId="urn:microsoft.com/office/officeart/2005/8/layout/radial6"/>
    <dgm:cxn modelId="{6BC16993-2660-455E-800A-650D1675F208}" type="presParOf" srcId="{81BC0BC0-2CC5-4073-8D39-3492F3CAFB6D}" destId="{89A8AD57-E824-48B1-9201-1B778ED4C1D9}" srcOrd="18" destOrd="0" presId="urn:microsoft.com/office/officeart/2005/8/layout/radial6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E74D07-76DA-4CDC-8010-AF3D2AE1E521}" type="doc">
      <dgm:prSet loTypeId="urn:microsoft.com/office/officeart/2005/8/layout/default#4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uk-UA"/>
        </a:p>
      </dgm:t>
    </dgm:pt>
    <dgm:pt modelId="{812F0FE3-3E84-4165-A6C6-53E7C2BE064F}">
      <dgm:prSet phldrT="[Текст]" custT="1"/>
      <dgm:spPr/>
      <dgm:t>
        <a:bodyPr/>
        <a:lstStyle/>
        <a:p>
          <a:r>
            <a:rPr lang="uk-UA" sz="1200" i="0" dirty="0" smtClean="0">
              <a:latin typeface="+mn-lt"/>
              <a:cs typeface="Times New Roman" panose="02020603050405020304" pitchFamily="18" charset="0"/>
            </a:rPr>
            <a:t>СОУ 42.1-37641918-050:2018 </a:t>
          </a:r>
        </a:p>
        <a:p>
          <a:r>
            <a:rPr lang="uk-UA" sz="1200" b="0" i="0" dirty="0" smtClean="0"/>
            <a:t>Автомобільні дороги. Правила визначення вартості робіт з капітального ремонту</a:t>
          </a:r>
          <a:endParaRPr lang="uk-UA" sz="1200" b="0" i="0" dirty="0">
            <a:latin typeface="+mn-lt"/>
            <a:cs typeface="Times New Roman" panose="02020603050405020304" pitchFamily="18" charset="0"/>
          </a:endParaRPr>
        </a:p>
      </dgm:t>
    </dgm:pt>
    <dgm:pt modelId="{5AA048B9-33C4-4165-A577-E80CD2467F77}" type="parTrans" cxnId="{34F541D7-A7CB-4CA8-BCF8-A3B103A881CC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7EB6B665-FE87-4C08-B161-3D6FB93EFA4B}" type="sibTrans" cxnId="{34F541D7-A7CB-4CA8-BCF8-A3B103A881CC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28E94209-B00F-4CB3-A824-3EEF02780084}">
      <dgm:prSet phldrT="[Текст]" custT="1"/>
      <dgm:spPr/>
      <dgm:t>
        <a:bodyPr/>
        <a:lstStyle/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СОУ 42.1-37641918-034:2018 </a:t>
          </a:r>
        </a:p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Дорожні машини та механізми. Ресурсні кошторисні норми експлуатації будівельних машин та механізмів</a:t>
          </a:r>
          <a:endParaRPr lang="uk-UA" sz="1100" dirty="0">
            <a:latin typeface="+mn-lt"/>
            <a:cs typeface="Times New Roman" panose="02020603050405020304" pitchFamily="18" charset="0"/>
          </a:endParaRPr>
        </a:p>
      </dgm:t>
    </dgm:pt>
    <dgm:pt modelId="{DD85F22E-3773-4E67-9BF9-D9210A969239}" type="parTrans" cxnId="{3B04B4A7-E296-48DE-BE0F-64CD11858AF0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A5D66B2A-A9FA-4DD8-A344-7AF3D259D132}" type="sibTrans" cxnId="{3B04B4A7-E296-48DE-BE0F-64CD11858AF0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FDBBFCF2-1185-448B-BED5-DE69FF83AE76}">
      <dgm:prSet phldrT="[Текст]" custT="1"/>
      <dgm:spPr/>
      <dgm:t>
        <a:bodyPr/>
        <a:lstStyle/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СОУ 42.1-37641918-071:2018 </a:t>
          </a:r>
        </a:p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Автомобільні дороги. Ресурсні елементні кошторисні норми на роботи з експлуатаційного утримання</a:t>
          </a:r>
          <a:endParaRPr lang="uk-UA" sz="1100" dirty="0">
            <a:latin typeface="+mn-lt"/>
            <a:cs typeface="Times New Roman" panose="02020603050405020304" pitchFamily="18" charset="0"/>
          </a:endParaRPr>
        </a:p>
      </dgm:t>
    </dgm:pt>
    <dgm:pt modelId="{0D7A7B0B-7A4A-44D2-A5D3-341FDD5ABD61}" type="parTrans" cxnId="{C9D6DECC-7980-4EF1-87EA-6B22EAFBD9CA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0E54AAE6-85EB-4338-923F-81927CDB8593}" type="sibTrans" cxnId="{C9D6DECC-7980-4EF1-87EA-6B22EAFBD9CA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11BF36B5-67D3-4632-877A-6799C50E4A01}">
      <dgm:prSet phldrT="[Текст]" custT="1"/>
      <dgm:spPr/>
      <dgm:t>
        <a:bodyPr/>
        <a:lstStyle/>
        <a:p>
          <a:r>
            <a:rPr lang="uk-UA" sz="1100" dirty="0" err="1" smtClean="0">
              <a:latin typeface="+mn-lt"/>
              <a:cs typeface="Times New Roman" panose="02020603050405020304" pitchFamily="18" charset="0"/>
            </a:rPr>
            <a:t>СОУ</a:t>
          </a:r>
          <a:r>
            <a:rPr lang="uk-UA" sz="1100" dirty="0" smtClean="0">
              <a:latin typeface="+mn-lt"/>
              <a:cs typeface="Times New Roman" panose="02020603050405020304" pitchFamily="18" charset="0"/>
            </a:rPr>
            <a:t> 45.2-37641918-022.1:2012</a:t>
          </a:r>
        </a:p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(зі змінами №1, 2, 3) Річні терміни експлуатації машин та механізмів для будівництва, реконструкції і ремонту автомобільних доріг та мостів</a:t>
          </a:r>
          <a:endParaRPr lang="uk-UA" sz="1100" dirty="0">
            <a:latin typeface="+mn-lt"/>
            <a:cs typeface="Times New Roman" panose="02020603050405020304" pitchFamily="18" charset="0"/>
          </a:endParaRPr>
        </a:p>
      </dgm:t>
    </dgm:pt>
    <dgm:pt modelId="{31393027-813E-4AF7-8BED-7C7190218847}" type="parTrans" cxnId="{2C071514-B1C4-4CD2-9BC6-3748DF267653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78E01B04-1162-4968-AB10-0C44C810190C}" type="sibTrans" cxnId="{2C071514-B1C4-4CD2-9BC6-3748DF267653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A0FD26CB-2FE1-4422-BE80-B03B30CC79BA}">
      <dgm:prSet phldrT="[Текст]" custT="1"/>
      <dgm:spPr/>
      <dgm:t>
        <a:bodyPr anchor="ctr"/>
        <a:lstStyle/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СОУ 42.1-37641918-035:2018 </a:t>
          </a:r>
        </a:p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Автомобільні дороги. Ресурсні    елементні кошторисні норми на ремонтно-будівельні роботи</a:t>
          </a:r>
          <a:endParaRPr lang="ru-RU" sz="1100" dirty="0" smtClean="0">
            <a:latin typeface="+mn-lt"/>
            <a:cs typeface="Times New Roman" panose="02020603050405020304" pitchFamily="18" charset="0"/>
          </a:endParaRPr>
        </a:p>
      </dgm:t>
    </dgm:pt>
    <dgm:pt modelId="{A790A9CA-98A0-4CCB-B5AC-5F3168DE03C8}" type="parTrans" cxnId="{6C0D6408-DCD3-4DD5-99B2-6EAFE2235F84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7C3D8CB7-3016-4C56-AB1B-1E5C694B3C5A}" type="sibTrans" cxnId="{6C0D6408-DCD3-4DD5-99B2-6EAFE2235F84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288D5FE1-6251-4C01-80D8-130819B4DFE3}">
      <dgm:prSet phldrT="[Текст]" custT="1"/>
      <dgm:spPr/>
      <dgm:t>
        <a:bodyPr/>
        <a:lstStyle/>
        <a:p>
          <a:r>
            <a:rPr lang="uk-UA" sz="1100" dirty="0" err="1" smtClean="0">
              <a:latin typeface="+mn-lt"/>
              <a:cs typeface="Times New Roman" panose="02020603050405020304" pitchFamily="18" charset="0"/>
            </a:rPr>
            <a:t>СОУ</a:t>
          </a:r>
          <a:r>
            <a:rPr lang="uk-UA" sz="1100" dirty="0" smtClean="0">
              <a:latin typeface="+mn-lt"/>
              <a:cs typeface="Times New Roman" panose="02020603050405020304" pitchFamily="18" charset="0"/>
            </a:rPr>
            <a:t> 45.2-00018112-049:2009</a:t>
          </a:r>
        </a:p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(зі зміною №1) Відомчі ресурсні елементні кошторисні норми. Розроблення проектів організації дорожнього руху</a:t>
          </a:r>
          <a:endParaRPr lang="ru-RU" sz="1100" dirty="0">
            <a:latin typeface="+mn-lt"/>
            <a:cs typeface="Times New Roman" panose="02020603050405020304" pitchFamily="18" charset="0"/>
          </a:endParaRPr>
        </a:p>
      </dgm:t>
    </dgm:pt>
    <dgm:pt modelId="{630E9037-AA26-4757-AA79-EA8BCDADD379}" type="parTrans" cxnId="{06CE164F-5BFC-40A3-9BEB-03D0C9B01313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6E13C407-66D2-4CC4-ADC2-9F4284DEEC4B}" type="sibTrans" cxnId="{06CE164F-5BFC-40A3-9BEB-03D0C9B01313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870D2B7C-E72E-4E7E-8E24-1E799EFC546F}">
      <dgm:prSet phldrT="[Текст]" custT="1"/>
      <dgm:spPr/>
      <dgm:t>
        <a:bodyPr/>
        <a:lstStyle/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СОУ 42.1-37641918-082:2018</a:t>
          </a:r>
        </a:p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Дорожні машини та механізми. Ресурсні кошторисні норми  експлуатації  машин та механізмів для експлуатаційного утримання</a:t>
          </a:r>
          <a:endParaRPr lang="ru-RU" sz="1100" dirty="0">
            <a:latin typeface="+mn-lt"/>
            <a:cs typeface="Times New Roman" panose="02020603050405020304" pitchFamily="18" charset="0"/>
          </a:endParaRPr>
        </a:p>
      </dgm:t>
    </dgm:pt>
    <dgm:pt modelId="{5CF32863-66C4-42AC-9880-A7825E718C9C}" type="parTrans" cxnId="{60C83148-28DD-4779-8606-27602960E746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81E8A050-C11B-4397-A952-3098E27873B9}" type="sibTrans" cxnId="{60C83148-28DD-4779-8606-27602960E746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796F5083-B4CB-4DE0-83F8-EB1E7E22803F}">
      <dgm:prSet phldrT="[Текст]" custT="1"/>
      <dgm:spPr/>
      <dgm:t>
        <a:bodyPr/>
        <a:lstStyle/>
        <a:p>
          <a:r>
            <a:rPr lang="ru-RU" sz="110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uk-UA" sz="1100" dirty="0" err="1" smtClean="0">
              <a:latin typeface="+mn-lt"/>
              <a:cs typeface="Times New Roman" panose="02020603050405020304" pitchFamily="18" charset="0"/>
            </a:rPr>
            <a:t>СОУ</a:t>
          </a:r>
          <a:r>
            <a:rPr lang="uk-UA" sz="1100" dirty="0" smtClean="0">
              <a:latin typeface="+mn-lt"/>
              <a:cs typeface="Times New Roman" panose="02020603050405020304" pitchFamily="18" charset="0"/>
            </a:rPr>
            <a:t> 45.2-00018112-</a:t>
          </a:r>
          <a:r>
            <a:rPr lang="ru-RU" sz="1100" dirty="0" smtClean="0">
              <a:latin typeface="+mn-lt"/>
              <a:cs typeface="Times New Roman" panose="02020603050405020304" pitchFamily="18" charset="0"/>
            </a:rPr>
            <a:t>052.</a:t>
          </a:r>
          <a:r>
            <a:rPr lang="en-US" sz="1100" dirty="0" smtClean="0">
              <a:latin typeface="+mn-lt"/>
              <a:cs typeface="Times New Roman" panose="02020603050405020304" pitchFamily="18" charset="0"/>
            </a:rPr>
            <a:t>0</a:t>
          </a:r>
          <a:r>
            <a:rPr lang="uk-UA" sz="1100" dirty="0" smtClean="0">
              <a:latin typeface="+mn-lt"/>
              <a:cs typeface="Times New Roman" panose="02020603050405020304" pitchFamily="18" charset="0"/>
            </a:rPr>
            <a:t>:20</a:t>
          </a:r>
          <a:r>
            <a:rPr lang="en-US" sz="1100" dirty="0" smtClean="0">
              <a:latin typeface="+mn-lt"/>
              <a:cs typeface="Times New Roman" panose="02020603050405020304" pitchFamily="18" charset="0"/>
            </a:rPr>
            <a:t>11</a:t>
          </a:r>
          <a:endParaRPr lang="uk-UA" sz="1100" dirty="0" smtClean="0">
            <a:latin typeface="+mn-lt"/>
            <a:cs typeface="Times New Roman" panose="02020603050405020304" pitchFamily="18" charset="0"/>
          </a:endParaRPr>
        </a:p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 Ресурсні елементні кошторисні норми на будівельні роботи. </a:t>
          </a:r>
          <a:r>
            <a:rPr lang="uk-UA" sz="1100" dirty="0" err="1" smtClean="0">
              <a:latin typeface="+mn-lt"/>
              <a:cs typeface="Times New Roman" panose="02020603050405020304" pitchFamily="18" charset="0"/>
            </a:rPr>
            <a:t>Безкаркасні</a:t>
          </a:r>
          <a:r>
            <a:rPr lang="uk-UA" sz="1100" dirty="0" smtClean="0">
              <a:latin typeface="+mn-lt"/>
              <a:cs typeface="Times New Roman" panose="02020603050405020304" pitchFamily="18" charset="0"/>
            </a:rPr>
            <a:t> арочні споруди із тонколистової сталі, побудовані з використанням системи універсальних будівельних машин UBM</a:t>
          </a:r>
          <a:endParaRPr lang="ru-RU" sz="1100" dirty="0">
            <a:latin typeface="+mn-lt"/>
            <a:cs typeface="Times New Roman" panose="02020603050405020304" pitchFamily="18" charset="0"/>
          </a:endParaRPr>
        </a:p>
      </dgm:t>
    </dgm:pt>
    <dgm:pt modelId="{6867E442-A935-4CC4-A007-2E78300E8621}" type="parTrans" cxnId="{8FC95970-4ACB-4BBA-95AE-A62CD18BC588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8611F54D-C6F3-4491-B022-16BF0CF7EE8C}" type="sibTrans" cxnId="{8FC95970-4ACB-4BBA-95AE-A62CD18BC588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BFEC6259-2E40-40FB-A63A-4289FF92E2AF}">
      <dgm:prSet phldrT="[Текст]" custT="1"/>
      <dgm:spPr/>
      <dgm:t>
        <a:bodyPr/>
        <a:lstStyle/>
        <a:p>
          <a:r>
            <a:rPr lang="uk-UA" sz="1100" dirty="0" err="1" smtClean="0">
              <a:latin typeface="+mn-lt"/>
              <a:cs typeface="Times New Roman" panose="02020603050405020304" pitchFamily="18" charset="0"/>
            </a:rPr>
            <a:t>СОУ</a:t>
          </a:r>
          <a:r>
            <a:rPr lang="uk-UA" sz="1100" dirty="0" smtClean="0">
              <a:latin typeface="+mn-lt"/>
              <a:cs typeface="Times New Roman" panose="02020603050405020304" pitchFamily="18" charset="0"/>
            </a:rPr>
            <a:t> 45.2-37641918-022.2:2012 </a:t>
          </a:r>
        </a:p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(зі змінами №1, 2, 3) Річні терміни експлуатації машин та механізмів для  експлуатаційного утримання автомобільних доріг та мостів</a:t>
          </a:r>
          <a:endParaRPr lang="uk-UA" sz="1100" dirty="0">
            <a:latin typeface="+mn-lt"/>
            <a:cs typeface="Times New Roman" panose="02020603050405020304" pitchFamily="18" charset="0"/>
          </a:endParaRPr>
        </a:p>
      </dgm:t>
    </dgm:pt>
    <dgm:pt modelId="{3766A2C1-484B-4D93-9B0B-DA3FC36075F6}" type="parTrans" cxnId="{F71B91D6-1B0F-48B7-9347-FE796B8C8BB4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300411BE-A61E-43BF-BAF4-5B735DD58304}" type="sibTrans" cxnId="{F71B91D6-1B0F-48B7-9347-FE796B8C8BB4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8522B482-6517-4644-9D03-3498F3A436E8}">
      <dgm:prSet phldrT="[Текст]" custT="1"/>
      <dgm:spPr/>
      <dgm:t>
        <a:bodyPr/>
        <a:lstStyle/>
        <a:p>
          <a:r>
            <a:rPr lang="uk-UA" sz="1100" dirty="0" smtClean="0">
              <a:latin typeface="+mn-lt"/>
              <a:cs typeface="Times New Roman" panose="02020603050405020304" pitchFamily="18" charset="0"/>
            </a:rPr>
            <a:t>СОУ 42.1-37641918-064:2015</a:t>
          </a:r>
        </a:p>
        <a:p>
          <a:r>
            <a:rPr lang="uk-UA" sz="1100" smtClean="0">
              <a:latin typeface="+mn-lt"/>
              <a:cs typeface="Times New Roman" panose="02020603050405020304" pitchFamily="18" charset="0"/>
            </a:rPr>
            <a:t>Терміни </a:t>
          </a:r>
          <a:r>
            <a:rPr lang="uk-UA" sz="1100" dirty="0" smtClean="0">
              <a:latin typeface="+mn-lt"/>
              <a:cs typeface="Times New Roman" panose="02020603050405020304" pitchFamily="18" charset="0"/>
            </a:rPr>
            <a:t>експлуатації дорожніх машин і механізмів та норми </a:t>
          </a:r>
          <a:r>
            <a:rPr lang="en-US" sz="110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uk-UA" sz="1100" dirty="0" smtClean="0">
              <a:latin typeface="+mn-lt"/>
              <a:cs typeface="Times New Roman" panose="02020603050405020304" pitchFamily="18" charset="0"/>
            </a:rPr>
            <a:t>їх амортизації</a:t>
          </a:r>
          <a:endParaRPr lang="uk-UA" sz="1100" dirty="0">
            <a:latin typeface="+mn-lt"/>
            <a:cs typeface="Times New Roman" panose="02020603050405020304" pitchFamily="18" charset="0"/>
          </a:endParaRPr>
        </a:p>
      </dgm:t>
    </dgm:pt>
    <dgm:pt modelId="{B202A66D-886C-4ABE-8EB3-AF24E5FA6532}" type="parTrans" cxnId="{E358B656-613C-4F20-BD30-13BECFE6495D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6184B1FF-89C2-416F-B49C-CB5D97DEAA2F}" type="sibTrans" cxnId="{E358B656-613C-4F20-BD30-13BECFE6495D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8A4D6DF7-7AF7-4EB7-9EE8-B82FAA7E72F5}">
      <dgm:prSet phldrT="[Текст]" custT="1"/>
      <dgm:spPr/>
      <dgm:t>
        <a:bodyPr/>
        <a:lstStyle/>
        <a:p>
          <a:r>
            <a:rPr lang="uk-UA" sz="1200" b="0" i="0" dirty="0" smtClean="0">
              <a:latin typeface="+mn-lt"/>
              <a:cs typeface="Times New Roman" panose="02020603050405020304" pitchFamily="18" charset="0"/>
            </a:rPr>
            <a:t>СОУ 42.1-37641918-085:2018</a:t>
          </a:r>
        </a:p>
        <a:p>
          <a:r>
            <a:rPr lang="uk-UA" sz="1200" b="0" i="0" dirty="0" smtClean="0"/>
            <a:t>Автомобільні дороги. Правила визначення вартості робіт з поточного ремонту та експлуатаційного утримання</a:t>
          </a:r>
          <a:endParaRPr lang="uk-UA" sz="1200" b="0" i="0" dirty="0">
            <a:latin typeface="+mn-lt"/>
            <a:cs typeface="Times New Roman" panose="02020603050405020304" pitchFamily="18" charset="0"/>
          </a:endParaRPr>
        </a:p>
      </dgm:t>
    </dgm:pt>
    <dgm:pt modelId="{C37B99B9-474C-4CD0-A90C-0467DC03F5E8}" type="parTrans" cxnId="{74C6D8E0-82DF-4545-A015-A02E381EEDA9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3047C647-B4D3-4949-9274-AE892902E61D}" type="sibTrans" cxnId="{74C6D8E0-82DF-4545-A015-A02E381EEDA9}">
      <dgm:prSet/>
      <dgm:spPr/>
      <dgm:t>
        <a:bodyPr/>
        <a:lstStyle/>
        <a:p>
          <a:endParaRPr lang="uk-UA" sz="2000">
            <a:latin typeface="+mn-lt"/>
            <a:cs typeface="Times New Roman" panose="02020603050405020304" pitchFamily="18" charset="0"/>
          </a:endParaRPr>
        </a:p>
      </dgm:t>
    </dgm:pt>
    <dgm:pt modelId="{C7827B43-A4F6-4E6D-8CC2-7A00ACD083D5}" type="pres">
      <dgm:prSet presAssocID="{B8E74D07-76DA-4CDC-8010-AF3D2AE1E52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4E6C2E1-717F-43F0-B92E-A1CF488BC544}" type="pres">
      <dgm:prSet presAssocID="{812F0FE3-3E84-4165-A6C6-53E7C2BE064F}" presName="node" presStyleLbl="node1" presStyleIdx="0" presStyleCnt="11" custScaleX="123257" custScaleY="11838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434E53A-2B40-4494-9A81-D02CD9D156C6}" type="pres">
      <dgm:prSet presAssocID="{7EB6B665-FE87-4C08-B161-3D6FB93EFA4B}" presName="sibTrans" presStyleCnt="0"/>
      <dgm:spPr/>
      <dgm:t>
        <a:bodyPr/>
        <a:lstStyle/>
        <a:p>
          <a:endParaRPr lang="uk-UA"/>
        </a:p>
      </dgm:t>
    </dgm:pt>
    <dgm:pt modelId="{D8049F10-CBCC-4D48-BE73-77B3B2911498}" type="pres">
      <dgm:prSet presAssocID="{8A4D6DF7-7AF7-4EB7-9EE8-B82FAA7E72F5}" presName="node" presStyleLbl="node1" presStyleIdx="1" presStyleCnt="11" custScaleX="112052" custScaleY="11838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3A9DB87-E67B-4FC8-A850-8D07A1DA3A2F}" type="pres">
      <dgm:prSet presAssocID="{3047C647-B4D3-4949-9274-AE892902E61D}" presName="sibTrans" presStyleCnt="0"/>
      <dgm:spPr/>
      <dgm:t>
        <a:bodyPr/>
        <a:lstStyle/>
        <a:p>
          <a:endParaRPr lang="uk-UA"/>
        </a:p>
      </dgm:t>
    </dgm:pt>
    <dgm:pt modelId="{FEB9907D-4F8E-463B-B09E-69AB2E719C7A}" type="pres">
      <dgm:prSet presAssocID="{A0FD26CB-2FE1-4422-BE80-B03B30CC79BA}" presName="node" presStyleLbl="node1" presStyleIdx="2" presStyleCnt="11" custScaleX="112052" custScaleY="11838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BD3E1F-09D7-45B8-81C1-A6EBACB42943}" type="pres">
      <dgm:prSet presAssocID="{7C3D8CB7-3016-4C56-AB1B-1E5C694B3C5A}" presName="sibTrans" presStyleCnt="0"/>
      <dgm:spPr/>
      <dgm:t>
        <a:bodyPr/>
        <a:lstStyle/>
        <a:p>
          <a:endParaRPr lang="uk-UA"/>
        </a:p>
      </dgm:t>
    </dgm:pt>
    <dgm:pt modelId="{37FA1DF0-1D15-4E87-8311-C36DE11D942B}" type="pres">
      <dgm:prSet presAssocID="{288D5FE1-6251-4C01-80D8-130819B4DFE3}" presName="node" presStyleLbl="node1" presStyleIdx="3" presStyleCnt="11" custScaleX="110000" custScaleY="11838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D7451CB-D6F9-4771-A041-829CC9566A1C}" type="pres">
      <dgm:prSet presAssocID="{6E13C407-66D2-4CC4-ADC2-9F4284DEEC4B}" presName="sibTrans" presStyleCnt="0"/>
      <dgm:spPr/>
      <dgm:t>
        <a:bodyPr/>
        <a:lstStyle/>
        <a:p>
          <a:endParaRPr lang="uk-UA"/>
        </a:p>
      </dgm:t>
    </dgm:pt>
    <dgm:pt modelId="{7E760554-6019-4808-99C9-97ED9454D9F6}" type="pres">
      <dgm:prSet presAssocID="{870D2B7C-E72E-4E7E-8E24-1E799EFC546F}" presName="node" presStyleLbl="node1" presStyleIdx="4" presStyleCnt="11" custScaleX="119548" custScaleY="12025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717000D-C211-4313-A43A-1E69B9B8FDC4}" type="pres">
      <dgm:prSet presAssocID="{81E8A050-C11B-4397-A952-3098E27873B9}" presName="sibTrans" presStyleCnt="0"/>
      <dgm:spPr/>
      <dgm:t>
        <a:bodyPr/>
        <a:lstStyle/>
        <a:p>
          <a:endParaRPr lang="uk-UA"/>
        </a:p>
      </dgm:t>
    </dgm:pt>
    <dgm:pt modelId="{C4FCE5BE-9529-4D4C-A9C1-86EE02691A27}" type="pres">
      <dgm:prSet presAssocID="{796F5083-B4CB-4DE0-83F8-EB1E7E22803F}" presName="node" presStyleLbl="node1" presStyleIdx="5" presStyleCnt="11" custScaleX="156112" custScaleY="12025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1540C0B-A67C-4E0B-9BC9-8E2357BA086E}" type="pres">
      <dgm:prSet presAssocID="{8611F54D-C6F3-4491-B022-16BF0CF7EE8C}" presName="sibTrans" presStyleCnt="0"/>
      <dgm:spPr/>
      <dgm:t>
        <a:bodyPr/>
        <a:lstStyle/>
        <a:p>
          <a:endParaRPr lang="uk-UA"/>
        </a:p>
      </dgm:t>
    </dgm:pt>
    <dgm:pt modelId="{C1E03C7E-2B47-4B0D-BF1A-02C38DF4B497}" type="pres">
      <dgm:prSet presAssocID="{28E94209-B00F-4CB3-A824-3EEF02780084}" presName="node" presStyleLbl="node1" presStyleIdx="6" presStyleCnt="11" custScaleX="131774" custScaleY="12025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F16930B-C297-45E5-92EA-05A6B19915E7}" type="pres">
      <dgm:prSet presAssocID="{A5D66B2A-A9FA-4DD8-A344-7AF3D259D132}" presName="sibTrans" presStyleCnt="0"/>
      <dgm:spPr/>
      <dgm:t>
        <a:bodyPr/>
        <a:lstStyle/>
        <a:p>
          <a:endParaRPr lang="uk-UA"/>
        </a:p>
      </dgm:t>
    </dgm:pt>
    <dgm:pt modelId="{82EFCDB2-E7A6-43F3-8525-12106EC7D482}" type="pres">
      <dgm:prSet presAssocID="{FDBBFCF2-1185-448B-BED5-DE69FF83AE76}" presName="node" presStyleLbl="node1" presStyleIdx="7" presStyleCnt="11" custScaleX="118930" custScaleY="1116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5172641-C932-46D8-A610-8394FF30CFCF}" type="pres">
      <dgm:prSet presAssocID="{0E54AAE6-85EB-4338-923F-81927CDB8593}" presName="sibTrans" presStyleCnt="0"/>
      <dgm:spPr/>
      <dgm:t>
        <a:bodyPr/>
        <a:lstStyle/>
        <a:p>
          <a:endParaRPr lang="uk-UA"/>
        </a:p>
      </dgm:t>
    </dgm:pt>
    <dgm:pt modelId="{26EDD09D-416F-4E9B-82EE-C7DF40E94369}" type="pres">
      <dgm:prSet presAssocID="{11BF36B5-67D3-4632-877A-6799C50E4A01}" presName="node" presStyleLbl="node1" presStyleIdx="8" presStyleCnt="11" custScaleX="112436" custScaleY="1116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17AB1E8-5053-4A77-B6EF-62A2AD762F0B}" type="pres">
      <dgm:prSet presAssocID="{78E01B04-1162-4968-AB10-0C44C810190C}" presName="sibTrans" presStyleCnt="0"/>
      <dgm:spPr/>
      <dgm:t>
        <a:bodyPr/>
        <a:lstStyle/>
        <a:p>
          <a:endParaRPr lang="uk-UA"/>
        </a:p>
      </dgm:t>
    </dgm:pt>
    <dgm:pt modelId="{38683DA5-8276-438F-811D-44633C127DD7}" type="pres">
      <dgm:prSet presAssocID="{BFEC6259-2E40-40FB-A63A-4289FF92E2AF}" presName="node" presStyleLbl="node1" presStyleIdx="9" presStyleCnt="11" custScaleX="115411" custScaleY="1116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EF8928B-C544-4AB5-A7F3-2454158FE162}" type="pres">
      <dgm:prSet presAssocID="{300411BE-A61E-43BF-BAF4-5B735DD58304}" presName="sibTrans" presStyleCnt="0"/>
      <dgm:spPr/>
      <dgm:t>
        <a:bodyPr/>
        <a:lstStyle/>
        <a:p>
          <a:endParaRPr lang="uk-UA"/>
        </a:p>
      </dgm:t>
    </dgm:pt>
    <dgm:pt modelId="{2D09E1C5-E31F-414F-AF71-AFE70FC7F96E}" type="pres">
      <dgm:prSet presAssocID="{8522B482-6517-4644-9D03-3498F3A436E8}" presName="node" presStyleLbl="node1" presStyleIdx="10" presStyleCnt="11" custScaleX="110000" custScaleY="1116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544FDAB-F440-40FB-86A3-DEB7279E86F7}" type="presOf" srcId="{B8E74D07-76DA-4CDC-8010-AF3D2AE1E521}" destId="{C7827B43-A4F6-4E6D-8CC2-7A00ACD083D5}" srcOrd="0" destOrd="0" presId="urn:microsoft.com/office/officeart/2005/8/layout/default#4"/>
    <dgm:cxn modelId="{AEF82D53-2CC3-47E2-A057-1DD6F7DDBBE6}" type="presOf" srcId="{11BF36B5-67D3-4632-877A-6799C50E4A01}" destId="{26EDD09D-416F-4E9B-82EE-C7DF40E94369}" srcOrd="0" destOrd="0" presId="urn:microsoft.com/office/officeart/2005/8/layout/default#4"/>
    <dgm:cxn modelId="{06CE164F-5BFC-40A3-9BEB-03D0C9B01313}" srcId="{B8E74D07-76DA-4CDC-8010-AF3D2AE1E521}" destId="{288D5FE1-6251-4C01-80D8-130819B4DFE3}" srcOrd="3" destOrd="0" parTransId="{630E9037-AA26-4757-AA79-EA8BCDADD379}" sibTransId="{6E13C407-66D2-4CC4-ADC2-9F4284DEEC4B}"/>
    <dgm:cxn modelId="{74C6D8E0-82DF-4545-A015-A02E381EEDA9}" srcId="{B8E74D07-76DA-4CDC-8010-AF3D2AE1E521}" destId="{8A4D6DF7-7AF7-4EB7-9EE8-B82FAA7E72F5}" srcOrd="1" destOrd="0" parTransId="{C37B99B9-474C-4CD0-A90C-0467DC03F5E8}" sibTransId="{3047C647-B4D3-4949-9274-AE892902E61D}"/>
    <dgm:cxn modelId="{42299DAB-E2E3-4254-86CB-EA9EF9BAD54B}" type="presOf" srcId="{BFEC6259-2E40-40FB-A63A-4289FF92E2AF}" destId="{38683DA5-8276-438F-811D-44633C127DD7}" srcOrd="0" destOrd="0" presId="urn:microsoft.com/office/officeart/2005/8/layout/default#4"/>
    <dgm:cxn modelId="{10CBAEE1-3449-4C1E-B935-721E070B0999}" type="presOf" srcId="{870D2B7C-E72E-4E7E-8E24-1E799EFC546F}" destId="{7E760554-6019-4808-99C9-97ED9454D9F6}" srcOrd="0" destOrd="0" presId="urn:microsoft.com/office/officeart/2005/8/layout/default#4"/>
    <dgm:cxn modelId="{34F541D7-A7CB-4CA8-BCF8-A3B103A881CC}" srcId="{B8E74D07-76DA-4CDC-8010-AF3D2AE1E521}" destId="{812F0FE3-3E84-4165-A6C6-53E7C2BE064F}" srcOrd="0" destOrd="0" parTransId="{5AA048B9-33C4-4165-A577-E80CD2467F77}" sibTransId="{7EB6B665-FE87-4C08-B161-3D6FB93EFA4B}"/>
    <dgm:cxn modelId="{2C071514-B1C4-4CD2-9BC6-3748DF267653}" srcId="{B8E74D07-76DA-4CDC-8010-AF3D2AE1E521}" destId="{11BF36B5-67D3-4632-877A-6799C50E4A01}" srcOrd="8" destOrd="0" parTransId="{31393027-813E-4AF7-8BED-7C7190218847}" sibTransId="{78E01B04-1162-4968-AB10-0C44C810190C}"/>
    <dgm:cxn modelId="{C194C121-9A34-4A30-B9CE-64516B212C2C}" type="presOf" srcId="{8522B482-6517-4644-9D03-3498F3A436E8}" destId="{2D09E1C5-E31F-414F-AF71-AFE70FC7F96E}" srcOrd="0" destOrd="0" presId="urn:microsoft.com/office/officeart/2005/8/layout/default#4"/>
    <dgm:cxn modelId="{F5674F49-932F-4FDC-A4CE-C442303C2A8E}" type="presOf" srcId="{8A4D6DF7-7AF7-4EB7-9EE8-B82FAA7E72F5}" destId="{D8049F10-CBCC-4D48-BE73-77B3B2911498}" srcOrd="0" destOrd="0" presId="urn:microsoft.com/office/officeart/2005/8/layout/default#4"/>
    <dgm:cxn modelId="{6C0D6408-DCD3-4DD5-99B2-6EAFE2235F84}" srcId="{B8E74D07-76DA-4CDC-8010-AF3D2AE1E521}" destId="{A0FD26CB-2FE1-4422-BE80-B03B30CC79BA}" srcOrd="2" destOrd="0" parTransId="{A790A9CA-98A0-4CCB-B5AC-5F3168DE03C8}" sibTransId="{7C3D8CB7-3016-4C56-AB1B-1E5C694B3C5A}"/>
    <dgm:cxn modelId="{60C83148-28DD-4779-8606-27602960E746}" srcId="{B8E74D07-76DA-4CDC-8010-AF3D2AE1E521}" destId="{870D2B7C-E72E-4E7E-8E24-1E799EFC546F}" srcOrd="4" destOrd="0" parTransId="{5CF32863-66C4-42AC-9880-A7825E718C9C}" sibTransId="{81E8A050-C11B-4397-A952-3098E27873B9}"/>
    <dgm:cxn modelId="{C9D6DECC-7980-4EF1-87EA-6B22EAFBD9CA}" srcId="{B8E74D07-76DA-4CDC-8010-AF3D2AE1E521}" destId="{FDBBFCF2-1185-448B-BED5-DE69FF83AE76}" srcOrd="7" destOrd="0" parTransId="{0D7A7B0B-7A4A-44D2-A5D3-341FDD5ABD61}" sibTransId="{0E54AAE6-85EB-4338-923F-81927CDB8593}"/>
    <dgm:cxn modelId="{E358B656-613C-4F20-BD30-13BECFE6495D}" srcId="{B8E74D07-76DA-4CDC-8010-AF3D2AE1E521}" destId="{8522B482-6517-4644-9D03-3498F3A436E8}" srcOrd="10" destOrd="0" parTransId="{B202A66D-886C-4ABE-8EB3-AF24E5FA6532}" sibTransId="{6184B1FF-89C2-416F-B49C-CB5D97DEAA2F}"/>
    <dgm:cxn modelId="{3B04B4A7-E296-48DE-BE0F-64CD11858AF0}" srcId="{B8E74D07-76DA-4CDC-8010-AF3D2AE1E521}" destId="{28E94209-B00F-4CB3-A824-3EEF02780084}" srcOrd="6" destOrd="0" parTransId="{DD85F22E-3773-4E67-9BF9-D9210A969239}" sibTransId="{A5D66B2A-A9FA-4DD8-A344-7AF3D259D132}"/>
    <dgm:cxn modelId="{3E25CF53-67C1-426D-ABEC-8FAFB0F1628D}" type="presOf" srcId="{28E94209-B00F-4CB3-A824-3EEF02780084}" destId="{C1E03C7E-2B47-4B0D-BF1A-02C38DF4B497}" srcOrd="0" destOrd="0" presId="urn:microsoft.com/office/officeart/2005/8/layout/default#4"/>
    <dgm:cxn modelId="{F71B91D6-1B0F-48B7-9347-FE796B8C8BB4}" srcId="{B8E74D07-76DA-4CDC-8010-AF3D2AE1E521}" destId="{BFEC6259-2E40-40FB-A63A-4289FF92E2AF}" srcOrd="9" destOrd="0" parTransId="{3766A2C1-484B-4D93-9B0B-DA3FC36075F6}" sibTransId="{300411BE-A61E-43BF-BAF4-5B735DD58304}"/>
    <dgm:cxn modelId="{2D7B0A7D-6A38-47BA-A25E-1439999345D4}" type="presOf" srcId="{A0FD26CB-2FE1-4422-BE80-B03B30CC79BA}" destId="{FEB9907D-4F8E-463B-B09E-69AB2E719C7A}" srcOrd="0" destOrd="0" presId="urn:microsoft.com/office/officeart/2005/8/layout/default#4"/>
    <dgm:cxn modelId="{63974CF8-6575-4BC8-AE6C-24FC00BB7C73}" type="presOf" srcId="{FDBBFCF2-1185-448B-BED5-DE69FF83AE76}" destId="{82EFCDB2-E7A6-43F3-8525-12106EC7D482}" srcOrd="0" destOrd="0" presId="urn:microsoft.com/office/officeart/2005/8/layout/default#4"/>
    <dgm:cxn modelId="{8FC95970-4ACB-4BBA-95AE-A62CD18BC588}" srcId="{B8E74D07-76DA-4CDC-8010-AF3D2AE1E521}" destId="{796F5083-B4CB-4DE0-83F8-EB1E7E22803F}" srcOrd="5" destOrd="0" parTransId="{6867E442-A935-4CC4-A007-2E78300E8621}" sibTransId="{8611F54D-C6F3-4491-B022-16BF0CF7EE8C}"/>
    <dgm:cxn modelId="{E9BE445F-1A59-4D2C-AB0B-429AE427B92D}" type="presOf" srcId="{796F5083-B4CB-4DE0-83F8-EB1E7E22803F}" destId="{C4FCE5BE-9529-4D4C-A9C1-86EE02691A27}" srcOrd="0" destOrd="0" presId="urn:microsoft.com/office/officeart/2005/8/layout/default#4"/>
    <dgm:cxn modelId="{59C53159-DF81-45D2-97FA-748F531C1A6B}" type="presOf" srcId="{288D5FE1-6251-4C01-80D8-130819B4DFE3}" destId="{37FA1DF0-1D15-4E87-8311-C36DE11D942B}" srcOrd="0" destOrd="0" presId="urn:microsoft.com/office/officeart/2005/8/layout/default#4"/>
    <dgm:cxn modelId="{DA620F2E-DE04-4958-BCA4-AC4ABBDEC2EE}" type="presOf" srcId="{812F0FE3-3E84-4165-A6C6-53E7C2BE064F}" destId="{B4E6C2E1-717F-43F0-B92E-A1CF488BC544}" srcOrd="0" destOrd="0" presId="urn:microsoft.com/office/officeart/2005/8/layout/default#4"/>
    <dgm:cxn modelId="{27E27A1A-0559-45CD-BEF9-C247DFBF8468}" type="presParOf" srcId="{C7827B43-A4F6-4E6D-8CC2-7A00ACD083D5}" destId="{B4E6C2E1-717F-43F0-B92E-A1CF488BC544}" srcOrd="0" destOrd="0" presId="urn:microsoft.com/office/officeart/2005/8/layout/default#4"/>
    <dgm:cxn modelId="{8BD1B9BB-6C39-4C91-976C-6A1CB6322A28}" type="presParOf" srcId="{C7827B43-A4F6-4E6D-8CC2-7A00ACD083D5}" destId="{A434E53A-2B40-4494-9A81-D02CD9D156C6}" srcOrd="1" destOrd="0" presId="urn:microsoft.com/office/officeart/2005/8/layout/default#4"/>
    <dgm:cxn modelId="{97A3ED74-0349-4B29-95FB-289B6F99206E}" type="presParOf" srcId="{C7827B43-A4F6-4E6D-8CC2-7A00ACD083D5}" destId="{D8049F10-CBCC-4D48-BE73-77B3B2911498}" srcOrd="2" destOrd="0" presId="urn:microsoft.com/office/officeart/2005/8/layout/default#4"/>
    <dgm:cxn modelId="{CF3372FD-C857-4991-A143-A122246E15E6}" type="presParOf" srcId="{C7827B43-A4F6-4E6D-8CC2-7A00ACD083D5}" destId="{E3A9DB87-E67B-4FC8-A850-8D07A1DA3A2F}" srcOrd="3" destOrd="0" presId="urn:microsoft.com/office/officeart/2005/8/layout/default#4"/>
    <dgm:cxn modelId="{CE45B14E-C4B9-41AF-A52D-D26440F5725F}" type="presParOf" srcId="{C7827B43-A4F6-4E6D-8CC2-7A00ACD083D5}" destId="{FEB9907D-4F8E-463B-B09E-69AB2E719C7A}" srcOrd="4" destOrd="0" presId="urn:microsoft.com/office/officeart/2005/8/layout/default#4"/>
    <dgm:cxn modelId="{6312074F-7ED1-40EC-88FF-30984D78551B}" type="presParOf" srcId="{C7827B43-A4F6-4E6D-8CC2-7A00ACD083D5}" destId="{41BD3E1F-09D7-45B8-81C1-A6EBACB42943}" srcOrd="5" destOrd="0" presId="urn:microsoft.com/office/officeart/2005/8/layout/default#4"/>
    <dgm:cxn modelId="{CC8D43EE-3F21-4DFA-90C4-7892424738FD}" type="presParOf" srcId="{C7827B43-A4F6-4E6D-8CC2-7A00ACD083D5}" destId="{37FA1DF0-1D15-4E87-8311-C36DE11D942B}" srcOrd="6" destOrd="0" presId="urn:microsoft.com/office/officeart/2005/8/layout/default#4"/>
    <dgm:cxn modelId="{3FC6F39D-3E4C-4144-A3AE-A605BF5D6F45}" type="presParOf" srcId="{C7827B43-A4F6-4E6D-8CC2-7A00ACD083D5}" destId="{ED7451CB-D6F9-4771-A041-829CC9566A1C}" srcOrd="7" destOrd="0" presId="urn:microsoft.com/office/officeart/2005/8/layout/default#4"/>
    <dgm:cxn modelId="{05EDF4AE-20D5-4853-A4A3-F517040B2363}" type="presParOf" srcId="{C7827B43-A4F6-4E6D-8CC2-7A00ACD083D5}" destId="{7E760554-6019-4808-99C9-97ED9454D9F6}" srcOrd="8" destOrd="0" presId="urn:microsoft.com/office/officeart/2005/8/layout/default#4"/>
    <dgm:cxn modelId="{7CFCB51D-0741-4C28-ADF3-17D2EF75BBC1}" type="presParOf" srcId="{C7827B43-A4F6-4E6D-8CC2-7A00ACD083D5}" destId="{9717000D-C211-4313-A43A-1E69B9B8FDC4}" srcOrd="9" destOrd="0" presId="urn:microsoft.com/office/officeart/2005/8/layout/default#4"/>
    <dgm:cxn modelId="{6F3C1CFC-4953-400D-92F1-0831672351AE}" type="presParOf" srcId="{C7827B43-A4F6-4E6D-8CC2-7A00ACD083D5}" destId="{C4FCE5BE-9529-4D4C-A9C1-86EE02691A27}" srcOrd="10" destOrd="0" presId="urn:microsoft.com/office/officeart/2005/8/layout/default#4"/>
    <dgm:cxn modelId="{5F70F3EA-5F22-4A1B-8ECC-BA522C28D98F}" type="presParOf" srcId="{C7827B43-A4F6-4E6D-8CC2-7A00ACD083D5}" destId="{51540C0B-A67C-4E0B-9BC9-8E2357BA086E}" srcOrd="11" destOrd="0" presId="urn:microsoft.com/office/officeart/2005/8/layout/default#4"/>
    <dgm:cxn modelId="{DF6E0482-99EE-41C2-9CD6-9796B8B97EC0}" type="presParOf" srcId="{C7827B43-A4F6-4E6D-8CC2-7A00ACD083D5}" destId="{C1E03C7E-2B47-4B0D-BF1A-02C38DF4B497}" srcOrd="12" destOrd="0" presId="urn:microsoft.com/office/officeart/2005/8/layout/default#4"/>
    <dgm:cxn modelId="{C8686712-7760-4F73-BC72-C86615C9910F}" type="presParOf" srcId="{C7827B43-A4F6-4E6D-8CC2-7A00ACD083D5}" destId="{BF16930B-C297-45E5-92EA-05A6B19915E7}" srcOrd="13" destOrd="0" presId="urn:microsoft.com/office/officeart/2005/8/layout/default#4"/>
    <dgm:cxn modelId="{0F476737-5E56-4C62-8E48-546C2F21D570}" type="presParOf" srcId="{C7827B43-A4F6-4E6D-8CC2-7A00ACD083D5}" destId="{82EFCDB2-E7A6-43F3-8525-12106EC7D482}" srcOrd="14" destOrd="0" presId="urn:microsoft.com/office/officeart/2005/8/layout/default#4"/>
    <dgm:cxn modelId="{B72B65E8-08E3-4BBE-B3C2-FE4198C32DE4}" type="presParOf" srcId="{C7827B43-A4F6-4E6D-8CC2-7A00ACD083D5}" destId="{45172641-C932-46D8-A610-8394FF30CFCF}" srcOrd="15" destOrd="0" presId="urn:microsoft.com/office/officeart/2005/8/layout/default#4"/>
    <dgm:cxn modelId="{6552A209-404E-43B3-A56E-A466B632722A}" type="presParOf" srcId="{C7827B43-A4F6-4E6D-8CC2-7A00ACD083D5}" destId="{26EDD09D-416F-4E9B-82EE-C7DF40E94369}" srcOrd="16" destOrd="0" presId="urn:microsoft.com/office/officeart/2005/8/layout/default#4"/>
    <dgm:cxn modelId="{A9AACD2B-054F-4A9A-B00F-E9672BFEDA54}" type="presParOf" srcId="{C7827B43-A4F6-4E6D-8CC2-7A00ACD083D5}" destId="{B17AB1E8-5053-4A77-B6EF-62A2AD762F0B}" srcOrd="17" destOrd="0" presId="urn:microsoft.com/office/officeart/2005/8/layout/default#4"/>
    <dgm:cxn modelId="{99E36EB7-4298-4F5A-8FD8-ED43A3AA7AA9}" type="presParOf" srcId="{C7827B43-A4F6-4E6D-8CC2-7A00ACD083D5}" destId="{38683DA5-8276-438F-811D-44633C127DD7}" srcOrd="18" destOrd="0" presId="urn:microsoft.com/office/officeart/2005/8/layout/default#4"/>
    <dgm:cxn modelId="{1341F11E-37A3-47C0-BD99-212AE0CA731F}" type="presParOf" srcId="{C7827B43-A4F6-4E6D-8CC2-7A00ACD083D5}" destId="{6EF8928B-C544-4AB5-A7F3-2454158FE162}" srcOrd="19" destOrd="0" presId="urn:microsoft.com/office/officeart/2005/8/layout/default#4"/>
    <dgm:cxn modelId="{7818A9DB-1327-4868-807B-7785B03900FE}" type="presParOf" srcId="{C7827B43-A4F6-4E6D-8CC2-7A00ACD083D5}" destId="{2D09E1C5-E31F-414F-AF71-AFE70FC7F96E}" srcOrd="20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15B4C2-7C15-4B20-A5B2-75061E516632}" type="doc">
      <dgm:prSet loTypeId="urn:microsoft.com/office/officeart/2005/8/layout/default#4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80D69605-D289-4862-AF7A-FAA13F61C2E1}">
      <dgm:prSet phldrT="[Текст]" custT="1"/>
      <dgm:spPr/>
      <dgm:t>
        <a:bodyPr/>
        <a:lstStyle/>
        <a:p>
          <a:pPr rtl="0"/>
          <a:r>
            <a:rPr kumimoji="0" lang="uk-UA" sz="1050" b="0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відновлення зношених шарів покриття за технологією ресайклінгу</a:t>
          </a:r>
          <a:endParaRPr lang="uk-UA" sz="1050" dirty="0"/>
        </a:p>
      </dgm:t>
    </dgm:pt>
    <dgm:pt modelId="{A7D50CC5-0706-4EF4-94B9-9648E1A3EC1C}" type="parTrans" cxnId="{0D0AA7A7-BC92-4065-954E-BDB29646627E}">
      <dgm:prSet/>
      <dgm:spPr/>
      <dgm:t>
        <a:bodyPr/>
        <a:lstStyle/>
        <a:p>
          <a:endParaRPr lang="uk-UA" sz="2400"/>
        </a:p>
      </dgm:t>
    </dgm:pt>
    <dgm:pt modelId="{A369A9ED-05D7-446A-90D3-A6CB6CEC6C00}" type="sibTrans" cxnId="{0D0AA7A7-BC92-4065-954E-BDB29646627E}">
      <dgm:prSet/>
      <dgm:spPr/>
      <dgm:t>
        <a:bodyPr/>
        <a:lstStyle/>
        <a:p>
          <a:endParaRPr lang="uk-UA" sz="2400"/>
        </a:p>
      </dgm:t>
    </dgm:pt>
    <dgm:pt modelId="{9EF8BFDA-293F-48E9-83C5-867421B63587}">
      <dgm:prSet custT="1"/>
      <dgm:spPr/>
      <dgm:t>
        <a:bodyPr/>
        <a:lstStyle/>
        <a:p>
          <a:pPr rtl="0"/>
          <a:r>
            <a:rPr kumimoji="0" lang="uk-UA" sz="1050" b="0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влаштування декількох шарів покриття з асфальтобетонної суміші</a:t>
          </a:r>
        </a:p>
      </dgm:t>
    </dgm:pt>
    <dgm:pt modelId="{F2EF674D-8A7E-47E7-84D9-2DFDDA3F0B47}" type="parTrans" cxnId="{BCF259BA-70D7-493B-B8D5-8469B326AB37}">
      <dgm:prSet/>
      <dgm:spPr/>
      <dgm:t>
        <a:bodyPr/>
        <a:lstStyle/>
        <a:p>
          <a:endParaRPr lang="uk-UA" sz="2400"/>
        </a:p>
      </dgm:t>
    </dgm:pt>
    <dgm:pt modelId="{67373F19-4264-4F03-802C-DA397946D1A4}" type="sibTrans" cxnId="{BCF259BA-70D7-493B-B8D5-8469B326AB37}">
      <dgm:prSet/>
      <dgm:spPr/>
      <dgm:t>
        <a:bodyPr/>
        <a:lstStyle/>
        <a:p>
          <a:endParaRPr lang="uk-UA" sz="2400"/>
        </a:p>
      </dgm:t>
    </dgm:pt>
    <dgm:pt modelId="{9B492701-A60E-494C-811C-21E39312903F}">
      <dgm:prSet custT="1"/>
      <dgm:spPr/>
      <dgm:t>
        <a:bodyPr/>
        <a:lstStyle/>
        <a:p>
          <a:pPr rtl="0"/>
          <a:r>
            <a:rPr kumimoji="0" lang="uk-UA" sz="1050" b="0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поверхнева обробка</a:t>
          </a:r>
        </a:p>
      </dgm:t>
    </dgm:pt>
    <dgm:pt modelId="{90355E94-BFC7-4585-8975-3FB0EE0C49B5}" type="parTrans" cxnId="{A44E304A-8F4C-4E18-9771-F9ABD8EB8C08}">
      <dgm:prSet/>
      <dgm:spPr/>
      <dgm:t>
        <a:bodyPr/>
        <a:lstStyle/>
        <a:p>
          <a:endParaRPr lang="uk-UA" sz="2400"/>
        </a:p>
      </dgm:t>
    </dgm:pt>
    <dgm:pt modelId="{FECE060A-2846-4772-9E6A-331A8D1B0E58}" type="sibTrans" cxnId="{A44E304A-8F4C-4E18-9771-F9ABD8EB8C08}">
      <dgm:prSet/>
      <dgm:spPr/>
      <dgm:t>
        <a:bodyPr/>
        <a:lstStyle/>
        <a:p>
          <a:endParaRPr lang="uk-UA" sz="2400"/>
        </a:p>
      </dgm:t>
    </dgm:pt>
    <dgm:pt modelId="{AF403B34-D21D-40CF-8E57-60DD38AC1086}">
      <dgm:prSet custT="1"/>
      <dgm:spPr/>
      <dgm:t>
        <a:bodyPr/>
        <a:lstStyle/>
        <a:p>
          <a:pPr rtl="0"/>
          <a:r>
            <a:rPr kumimoji="0" lang="uk-UA" sz="1050" b="0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тонкошарові покриття з литих </a:t>
          </a:r>
          <a:r>
            <a:rPr kumimoji="0" lang="uk-UA" sz="1050" b="0" i="0" u="none" strike="noStrike" cap="none" spc="0" normalizeH="0" baseline="0" noProof="0" dirty="0" err="1" smtClean="0">
              <a:ln/>
              <a:effectLst/>
              <a:uLnTx/>
              <a:uFillTx/>
              <a:latin typeface="+mn-lt"/>
            </a:rPr>
            <a:t>емульсійно</a:t>
          </a:r>
          <a:r>
            <a:rPr kumimoji="0" lang="uk-UA" sz="1050" b="0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-мінеральних сумішей</a:t>
          </a:r>
        </a:p>
      </dgm:t>
    </dgm:pt>
    <dgm:pt modelId="{5CE15BB6-9F34-4017-B987-40D265D8A328}" type="parTrans" cxnId="{0D78EECA-2ACF-4B88-9785-B591DA1747F2}">
      <dgm:prSet/>
      <dgm:spPr/>
      <dgm:t>
        <a:bodyPr/>
        <a:lstStyle/>
        <a:p>
          <a:endParaRPr lang="uk-UA" sz="2400"/>
        </a:p>
      </dgm:t>
    </dgm:pt>
    <dgm:pt modelId="{B8CB51E1-29E5-449A-88BC-F37D921F7CE8}" type="sibTrans" cxnId="{0D78EECA-2ACF-4B88-9785-B591DA1747F2}">
      <dgm:prSet/>
      <dgm:spPr/>
      <dgm:t>
        <a:bodyPr/>
        <a:lstStyle/>
        <a:p>
          <a:endParaRPr lang="uk-UA" sz="2400"/>
        </a:p>
      </dgm:t>
    </dgm:pt>
    <dgm:pt modelId="{21CD3F84-6072-4867-A8CF-4E9E25680DDE}" type="pres">
      <dgm:prSet presAssocID="{DA15B4C2-7C15-4B20-A5B2-75061E51663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F6D5622-2366-4166-8282-D5023F92E271}" type="pres">
      <dgm:prSet presAssocID="{80D69605-D289-4862-AF7A-FAA13F61C2E1}" presName="node" presStyleLbl="node1" presStyleIdx="0" presStyleCnt="4" custScaleX="1331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7AB8D0A-D59C-4BD2-9DA4-69D2D48A0302}" type="pres">
      <dgm:prSet presAssocID="{A369A9ED-05D7-446A-90D3-A6CB6CEC6C00}" presName="sibTrans" presStyleCnt="0"/>
      <dgm:spPr/>
    </dgm:pt>
    <dgm:pt modelId="{3DAD7796-AF62-40DC-BA72-837467488248}" type="pres">
      <dgm:prSet presAssocID="{9EF8BFDA-293F-48E9-83C5-867421B63587}" presName="node" presStyleLbl="node1" presStyleIdx="1" presStyleCnt="4" custScaleX="133100" custLinFactNeighborX="-139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505B7C3-3C43-495B-B897-1163A4EB5CAD}" type="pres">
      <dgm:prSet presAssocID="{67373F19-4264-4F03-802C-DA397946D1A4}" presName="sibTrans" presStyleCnt="0"/>
      <dgm:spPr/>
    </dgm:pt>
    <dgm:pt modelId="{08681E55-7FFD-4E15-8DAD-5DFA845292B1}" type="pres">
      <dgm:prSet presAssocID="{9B492701-A60E-494C-811C-21E39312903F}" presName="node" presStyleLbl="node1" presStyleIdx="2" presStyleCnt="4" custScaleX="6830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346D9B9-2E60-4FFA-A946-3F83BE523DC0}" type="pres">
      <dgm:prSet presAssocID="{FECE060A-2846-4772-9E6A-331A8D1B0E58}" presName="sibTrans" presStyleCnt="0"/>
      <dgm:spPr/>
    </dgm:pt>
    <dgm:pt modelId="{95934B9E-AE18-44A6-9FE5-0D7F1DE5EF6D}" type="pres">
      <dgm:prSet presAssocID="{AF403B34-D21D-40CF-8E57-60DD38AC1086}" presName="node" presStyleLbl="node1" presStyleIdx="3" presStyleCnt="4" custScaleX="121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2834A4C-8B31-494A-ABD6-B9D460381624}" type="presOf" srcId="{DA15B4C2-7C15-4B20-A5B2-75061E516632}" destId="{21CD3F84-6072-4867-A8CF-4E9E25680DDE}" srcOrd="0" destOrd="0" presId="urn:microsoft.com/office/officeart/2005/8/layout/default#4"/>
    <dgm:cxn modelId="{A44E304A-8F4C-4E18-9771-F9ABD8EB8C08}" srcId="{DA15B4C2-7C15-4B20-A5B2-75061E516632}" destId="{9B492701-A60E-494C-811C-21E39312903F}" srcOrd="2" destOrd="0" parTransId="{90355E94-BFC7-4585-8975-3FB0EE0C49B5}" sibTransId="{FECE060A-2846-4772-9E6A-331A8D1B0E58}"/>
    <dgm:cxn modelId="{D5E1F3B6-6C34-4208-AE95-241E362F0DD4}" type="presOf" srcId="{9EF8BFDA-293F-48E9-83C5-867421B63587}" destId="{3DAD7796-AF62-40DC-BA72-837467488248}" srcOrd="0" destOrd="0" presId="urn:microsoft.com/office/officeart/2005/8/layout/default#4"/>
    <dgm:cxn modelId="{B41D6D05-C326-4640-8447-E64C69C37E49}" type="presOf" srcId="{9B492701-A60E-494C-811C-21E39312903F}" destId="{08681E55-7FFD-4E15-8DAD-5DFA845292B1}" srcOrd="0" destOrd="0" presId="urn:microsoft.com/office/officeart/2005/8/layout/default#4"/>
    <dgm:cxn modelId="{19EDC6B0-E36C-473A-A3CB-B28D17A66AF8}" type="presOf" srcId="{80D69605-D289-4862-AF7A-FAA13F61C2E1}" destId="{4F6D5622-2366-4166-8282-D5023F92E271}" srcOrd="0" destOrd="0" presId="urn:microsoft.com/office/officeart/2005/8/layout/default#4"/>
    <dgm:cxn modelId="{0D78EECA-2ACF-4B88-9785-B591DA1747F2}" srcId="{DA15B4C2-7C15-4B20-A5B2-75061E516632}" destId="{AF403B34-D21D-40CF-8E57-60DD38AC1086}" srcOrd="3" destOrd="0" parTransId="{5CE15BB6-9F34-4017-B987-40D265D8A328}" sibTransId="{B8CB51E1-29E5-449A-88BC-F37D921F7CE8}"/>
    <dgm:cxn modelId="{0D0AA7A7-BC92-4065-954E-BDB29646627E}" srcId="{DA15B4C2-7C15-4B20-A5B2-75061E516632}" destId="{80D69605-D289-4862-AF7A-FAA13F61C2E1}" srcOrd="0" destOrd="0" parTransId="{A7D50CC5-0706-4EF4-94B9-9648E1A3EC1C}" sibTransId="{A369A9ED-05D7-446A-90D3-A6CB6CEC6C00}"/>
    <dgm:cxn modelId="{BCF259BA-70D7-493B-B8D5-8469B326AB37}" srcId="{DA15B4C2-7C15-4B20-A5B2-75061E516632}" destId="{9EF8BFDA-293F-48E9-83C5-867421B63587}" srcOrd="1" destOrd="0" parTransId="{F2EF674D-8A7E-47E7-84D9-2DFDDA3F0B47}" sibTransId="{67373F19-4264-4F03-802C-DA397946D1A4}"/>
    <dgm:cxn modelId="{22A6E666-105B-4BB8-8350-030B896E8337}" type="presOf" srcId="{AF403B34-D21D-40CF-8E57-60DD38AC1086}" destId="{95934B9E-AE18-44A6-9FE5-0D7F1DE5EF6D}" srcOrd="0" destOrd="0" presId="urn:microsoft.com/office/officeart/2005/8/layout/default#4"/>
    <dgm:cxn modelId="{B1B87E71-E813-41D4-9BBB-FC86BC6E857F}" type="presParOf" srcId="{21CD3F84-6072-4867-A8CF-4E9E25680DDE}" destId="{4F6D5622-2366-4166-8282-D5023F92E271}" srcOrd="0" destOrd="0" presId="urn:microsoft.com/office/officeart/2005/8/layout/default#4"/>
    <dgm:cxn modelId="{B8D94DD1-04C5-4226-B7D2-B7943CAFEE74}" type="presParOf" srcId="{21CD3F84-6072-4867-A8CF-4E9E25680DDE}" destId="{D7AB8D0A-D59C-4BD2-9DA4-69D2D48A0302}" srcOrd="1" destOrd="0" presId="urn:microsoft.com/office/officeart/2005/8/layout/default#4"/>
    <dgm:cxn modelId="{6D976E1C-06C4-4C7D-9B38-7D5EE76C0817}" type="presParOf" srcId="{21CD3F84-6072-4867-A8CF-4E9E25680DDE}" destId="{3DAD7796-AF62-40DC-BA72-837467488248}" srcOrd="2" destOrd="0" presId="urn:microsoft.com/office/officeart/2005/8/layout/default#4"/>
    <dgm:cxn modelId="{6E68FACA-BD95-49A7-A2A2-D1746F23B348}" type="presParOf" srcId="{21CD3F84-6072-4867-A8CF-4E9E25680DDE}" destId="{8505B7C3-3C43-495B-B897-1163A4EB5CAD}" srcOrd="3" destOrd="0" presId="urn:microsoft.com/office/officeart/2005/8/layout/default#4"/>
    <dgm:cxn modelId="{A9A96648-A173-496F-8E04-68575B0A212F}" type="presParOf" srcId="{21CD3F84-6072-4867-A8CF-4E9E25680DDE}" destId="{08681E55-7FFD-4E15-8DAD-5DFA845292B1}" srcOrd="4" destOrd="0" presId="urn:microsoft.com/office/officeart/2005/8/layout/default#4"/>
    <dgm:cxn modelId="{04BD41BE-3EC6-4986-9C0E-9BC66AEC4FD7}" type="presParOf" srcId="{21CD3F84-6072-4867-A8CF-4E9E25680DDE}" destId="{C346D9B9-2E60-4FFA-A946-3F83BE523DC0}" srcOrd="5" destOrd="0" presId="urn:microsoft.com/office/officeart/2005/8/layout/default#4"/>
    <dgm:cxn modelId="{81C3C686-CF59-4618-BDA4-AC5ED5D4608F}" type="presParOf" srcId="{21CD3F84-6072-4867-A8CF-4E9E25680DDE}" destId="{95934B9E-AE18-44A6-9FE5-0D7F1DE5EF6D}" srcOrd="6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15B4C2-7C15-4B20-A5B2-75061E516632}" type="doc">
      <dgm:prSet loTypeId="urn:microsoft.com/office/officeart/2005/8/layout/default#5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uk-UA"/>
        </a:p>
      </dgm:t>
    </dgm:pt>
    <dgm:pt modelId="{80D69605-D289-4862-AF7A-FAA13F61C2E1}">
      <dgm:prSet phldrT="[Текст]" custT="1"/>
      <dgm:spPr/>
      <dgm:t>
        <a:bodyPr/>
        <a:lstStyle/>
        <a:p>
          <a:pPr rtl="0"/>
          <a:r>
            <a:rPr kumimoji="0" lang="uk-UA" sz="1050" b="0" i="0" u="none" strike="noStrike" cap="none" spc="0" normalizeH="0" baseline="0" noProof="0" smtClean="0">
              <a:ln/>
              <a:effectLst/>
              <a:uLnTx/>
              <a:uFillTx/>
              <a:latin typeface="+mn-lt"/>
            </a:rPr>
            <a:t>поверхнева обробка</a:t>
          </a:r>
          <a:endParaRPr lang="uk-UA" sz="1050" dirty="0"/>
        </a:p>
      </dgm:t>
    </dgm:pt>
    <dgm:pt modelId="{A7D50CC5-0706-4EF4-94B9-9648E1A3EC1C}" type="parTrans" cxnId="{0D0AA7A7-BC92-4065-954E-BDB29646627E}">
      <dgm:prSet/>
      <dgm:spPr/>
      <dgm:t>
        <a:bodyPr/>
        <a:lstStyle/>
        <a:p>
          <a:endParaRPr lang="uk-UA" sz="2400"/>
        </a:p>
      </dgm:t>
    </dgm:pt>
    <dgm:pt modelId="{A369A9ED-05D7-446A-90D3-A6CB6CEC6C00}" type="sibTrans" cxnId="{0D0AA7A7-BC92-4065-954E-BDB29646627E}">
      <dgm:prSet/>
      <dgm:spPr/>
      <dgm:t>
        <a:bodyPr/>
        <a:lstStyle/>
        <a:p>
          <a:endParaRPr lang="uk-UA" sz="2400"/>
        </a:p>
      </dgm:t>
    </dgm:pt>
    <dgm:pt modelId="{7B33D9C3-F81F-4343-9F1A-1096F24CC3ED}">
      <dgm:prSet/>
      <dgm:spPr/>
      <dgm:t>
        <a:bodyPr/>
        <a:lstStyle/>
        <a:p>
          <a:pPr rtl="0"/>
          <a:r>
            <a:rPr kumimoji="0" lang="uk-UA" b="0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тонкошарові покриття з литих </a:t>
          </a:r>
          <a:r>
            <a:rPr kumimoji="0" lang="uk-UA" b="0" i="0" u="none" strike="noStrike" cap="none" spc="0" normalizeH="0" baseline="0" noProof="0" dirty="0" err="1" smtClean="0">
              <a:ln/>
              <a:effectLst/>
              <a:uLnTx/>
              <a:uFillTx/>
              <a:latin typeface="+mn-lt"/>
            </a:rPr>
            <a:t>емульсійно</a:t>
          </a:r>
          <a:r>
            <a:rPr kumimoji="0" lang="uk-UA" b="0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-мінеральних сумішей</a:t>
          </a:r>
        </a:p>
      </dgm:t>
    </dgm:pt>
    <dgm:pt modelId="{3327DD5B-A43F-4C82-BF19-64C14A201B6E}" type="parTrans" cxnId="{C3EFE657-8010-4478-B090-4F2796EC1B6C}">
      <dgm:prSet/>
      <dgm:spPr/>
      <dgm:t>
        <a:bodyPr/>
        <a:lstStyle/>
        <a:p>
          <a:endParaRPr lang="uk-UA"/>
        </a:p>
      </dgm:t>
    </dgm:pt>
    <dgm:pt modelId="{7716C797-E33C-4FAA-9CCD-D5B3742FEA6A}" type="sibTrans" cxnId="{C3EFE657-8010-4478-B090-4F2796EC1B6C}">
      <dgm:prSet/>
      <dgm:spPr/>
      <dgm:t>
        <a:bodyPr/>
        <a:lstStyle/>
        <a:p>
          <a:endParaRPr lang="uk-UA"/>
        </a:p>
      </dgm:t>
    </dgm:pt>
    <dgm:pt modelId="{3A14E274-57C0-4F7D-9E9C-F94FFA25C76C}">
      <dgm:prSet/>
      <dgm:spPr/>
      <dgm:t>
        <a:bodyPr/>
        <a:lstStyle/>
        <a:p>
          <a:pPr rtl="0"/>
          <a:r>
            <a:rPr kumimoji="0" lang="uk-UA" b="0" i="0" u="none" strike="noStrike" cap="none" spc="0" normalizeH="0" baseline="0" noProof="0" smtClean="0">
              <a:ln/>
              <a:effectLst/>
              <a:uLnTx/>
              <a:uFillTx/>
              <a:latin typeface="+mn-lt"/>
            </a:rPr>
            <a:t>шар покриття з асфальтобетонної суміші товщиною до 5 см</a:t>
          </a:r>
          <a:endParaRPr kumimoji="0" lang="uk-UA" b="0" i="0" u="none" strike="noStrike" cap="none" spc="0" normalizeH="0" baseline="0" noProof="0" dirty="0" smtClean="0">
            <a:ln/>
            <a:effectLst/>
            <a:uLnTx/>
            <a:uFillTx/>
            <a:latin typeface="+mn-lt"/>
          </a:endParaRPr>
        </a:p>
      </dgm:t>
    </dgm:pt>
    <dgm:pt modelId="{29F3C5DC-54D9-4877-BABF-09B33C396AFD}" type="parTrans" cxnId="{5C24E77C-E90C-42BA-85E0-7C4B41D6CEAE}">
      <dgm:prSet/>
      <dgm:spPr/>
      <dgm:t>
        <a:bodyPr/>
        <a:lstStyle/>
        <a:p>
          <a:endParaRPr lang="uk-UA"/>
        </a:p>
      </dgm:t>
    </dgm:pt>
    <dgm:pt modelId="{8796C7F7-A0CE-4572-9687-CE4DCFC6B424}" type="sibTrans" cxnId="{5C24E77C-E90C-42BA-85E0-7C4B41D6CEAE}">
      <dgm:prSet/>
      <dgm:spPr/>
      <dgm:t>
        <a:bodyPr/>
        <a:lstStyle/>
        <a:p>
          <a:endParaRPr lang="uk-UA"/>
        </a:p>
      </dgm:t>
    </dgm:pt>
    <dgm:pt modelId="{21CD3F84-6072-4867-A8CF-4E9E25680DDE}" type="pres">
      <dgm:prSet presAssocID="{DA15B4C2-7C15-4B20-A5B2-75061E51663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F6D5622-2366-4166-8282-D5023F92E271}" type="pres">
      <dgm:prSet presAssocID="{80D69605-D289-4862-AF7A-FAA13F61C2E1}" presName="node" presStyleLbl="node1" presStyleIdx="0" presStyleCnt="3" custScaleX="6209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7AB8D0A-D59C-4BD2-9DA4-69D2D48A0302}" type="pres">
      <dgm:prSet presAssocID="{A369A9ED-05D7-446A-90D3-A6CB6CEC6C00}" presName="sibTrans" presStyleCnt="0"/>
      <dgm:spPr/>
    </dgm:pt>
    <dgm:pt modelId="{882BF543-856C-4C06-B4EF-62E17E02AC5C}" type="pres">
      <dgm:prSet presAssocID="{7B33D9C3-F81F-4343-9F1A-1096F24CC3E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E2DDD03-588F-462E-9244-75618700A775}" type="pres">
      <dgm:prSet presAssocID="{7716C797-E33C-4FAA-9CCD-D5B3742FEA6A}" presName="sibTrans" presStyleCnt="0"/>
      <dgm:spPr/>
    </dgm:pt>
    <dgm:pt modelId="{6A2779D4-6737-45E4-9BDE-0A16C9E6D854}" type="pres">
      <dgm:prSet presAssocID="{3A14E274-57C0-4F7D-9E9C-F94FFA25C76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F5C47D1-E6A9-4801-BEC7-EEEC42323B4E}" type="presOf" srcId="{80D69605-D289-4862-AF7A-FAA13F61C2E1}" destId="{4F6D5622-2366-4166-8282-D5023F92E271}" srcOrd="0" destOrd="0" presId="urn:microsoft.com/office/officeart/2005/8/layout/default#5"/>
    <dgm:cxn modelId="{F5A2A044-6C7A-4727-B29B-372D66732EF6}" type="presOf" srcId="{7B33D9C3-F81F-4343-9F1A-1096F24CC3ED}" destId="{882BF543-856C-4C06-B4EF-62E17E02AC5C}" srcOrd="0" destOrd="0" presId="urn:microsoft.com/office/officeart/2005/8/layout/default#5"/>
    <dgm:cxn modelId="{0D0AA7A7-BC92-4065-954E-BDB29646627E}" srcId="{DA15B4C2-7C15-4B20-A5B2-75061E516632}" destId="{80D69605-D289-4862-AF7A-FAA13F61C2E1}" srcOrd="0" destOrd="0" parTransId="{A7D50CC5-0706-4EF4-94B9-9648E1A3EC1C}" sibTransId="{A369A9ED-05D7-446A-90D3-A6CB6CEC6C00}"/>
    <dgm:cxn modelId="{ABEAB84E-5110-4DB1-8D3A-5379D57C1166}" type="presOf" srcId="{3A14E274-57C0-4F7D-9E9C-F94FFA25C76C}" destId="{6A2779D4-6737-45E4-9BDE-0A16C9E6D854}" srcOrd="0" destOrd="0" presId="urn:microsoft.com/office/officeart/2005/8/layout/default#5"/>
    <dgm:cxn modelId="{9268ED44-5E1F-44AB-9649-D7ADC97A4ABB}" type="presOf" srcId="{DA15B4C2-7C15-4B20-A5B2-75061E516632}" destId="{21CD3F84-6072-4867-A8CF-4E9E25680DDE}" srcOrd="0" destOrd="0" presId="urn:microsoft.com/office/officeart/2005/8/layout/default#5"/>
    <dgm:cxn modelId="{C3EFE657-8010-4478-B090-4F2796EC1B6C}" srcId="{DA15B4C2-7C15-4B20-A5B2-75061E516632}" destId="{7B33D9C3-F81F-4343-9F1A-1096F24CC3ED}" srcOrd="1" destOrd="0" parTransId="{3327DD5B-A43F-4C82-BF19-64C14A201B6E}" sibTransId="{7716C797-E33C-4FAA-9CCD-D5B3742FEA6A}"/>
    <dgm:cxn modelId="{5C24E77C-E90C-42BA-85E0-7C4B41D6CEAE}" srcId="{DA15B4C2-7C15-4B20-A5B2-75061E516632}" destId="{3A14E274-57C0-4F7D-9E9C-F94FFA25C76C}" srcOrd="2" destOrd="0" parTransId="{29F3C5DC-54D9-4877-BABF-09B33C396AFD}" sibTransId="{8796C7F7-A0CE-4572-9687-CE4DCFC6B424}"/>
    <dgm:cxn modelId="{121CEA0B-CC8F-44EF-8C75-B4A90E56CE0A}" type="presParOf" srcId="{21CD3F84-6072-4867-A8CF-4E9E25680DDE}" destId="{4F6D5622-2366-4166-8282-D5023F92E271}" srcOrd="0" destOrd="0" presId="urn:microsoft.com/office/officeart/2005/8/layout/default#5"/>
    <dgm:cxn modelId="{5CF10FBD-8CBC-4275-A33F-10D7C9D309E3}" type="presParOf" srcId="{21CD3F84-6072-4867-A8CF-4E9E25680DDE}" destId="{D7AB8D0A-D59C-4BD2-9DA4-69D2D48A0302}" srcOrd="1" destOrd="0" presId="urn:microsoft.com/office/officeart/2005/8/layout/default#5"/>
    <dgm:cxn modelId="{0C0131F4-DFA6-406A-BC00-371B22D1A72B}" type="presParOf" srcId="{21CD3F84-6072-4867-A8CF-4E9E25680DDE}" destId="{882BF543-856C-4C06-B4EF-62E17E02AC5C}" srcOrd="2" destOrd="0" presId="urn:microsoft.com/office/officeart/2005/8/layout/default#5"/>
    <dgm:cxn modelId="{C96D37BB-7416-4560-BF66-47EC72F2326F}" type="presParOf" srcId="{21CD3F84-6072-4867-A8CF-4E9E25680DDE}" destId="{2E2DDD03-588F-462E-9244-75618700A775}" srcOrd="3" destOrd="0" presId="urn:microsoft.com/office/officeart/2005/8/layout/default#5"/>
    <dgm:cxn modelId="{E82816AC-C848-40FB-B9FC-A2FCFF686A79}" type="presParOf" srcId="{21CD3F84-6072-4867-A8CF-4E9E25680DDE}" destId="{6A2779D4-6737-45E4-9BDE-0A16C9E6D854}" srcOrd="4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9D1474-7140-4653-91B7-BB66D76C59C4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E2EB1B6C-6043-4D9B-A1A9-78A6705488A3}">
      <dgm:prSet phldrT="[Текст]" custT="1"/>
      <dgm:spPr/>
      <dgm:t>
        <a:bodyPr anchor="t" anchorCtr="0"/>
        <a:lstStyle/>
        <a:p>
          <a:pPr algn="l"/>
          <a:r>
            <a:rPr lang="ru-RU" sz="1400" dirty="0" err="1" smtClean="0"/>
            <a:t>Металопрокат</a:t>
          </a:r>
          <a:endParaRPr lang="uk-UA" sz="1400" dirty="0"/>
        </a:p>
      </dgm:t>
    </dgm:pt>
    <dgm:pt modelId="{4EC317BA-9EE0-43AE-BDFC-6547FF282DB0}" type="parTrans" cxnId="{1FDC2540-5497-4752-A8D3-8BF440F81FC6}">
      <dgm:prSet/>
      <dgm:spPr/>
      <dgm:t>
        <a:bodyPr/>
        <a:lstStyle/>
        <a:p>
          <a:endParaRPr lang="uk-UA" sz="4000"/>
        </a:p>
      </dgm:t>
    </dgm:pt>
    <dgm:pt modelId="{9020D734-5740-4D55-85AA-5EC3545F4201}" type="sibTrans" cxnId="{1FDC2540-5497-4752-A8D3-8BF440F81FC6}">
      <dgm:prSet/>
      <dgm:spPr/>
      <dgm:t>
        <a:bodyPr/>
        <a:lstStyle/>
        <a:p>
          <a:endParaRPr lang="uk-UA" sz="4000"/>
        </a:p>
      </dgm:t>
    </dgm:pt>
    <dgm:pt modelId="{D55331A0-F6BD-4682-B8BB-CB5C036F8183}">
      <dgm:prSet custT="1"/>
      <dgm:spPr/>
      <dgm:t>
        <a:bodyPr anchor="t" anchorCtr="0"/>
        <a:lstStyle/>
        <a:p>
          <a:pPr algn="l"/>
          <a:r>
            <a:rPr lang="ru-RU" sz="1400" dirty="0" err="1" smtClean="0"/>
            <a:t>Металеве</a:t>
          </a:r>
          <a:r>
            <a:rPr lang="ru-RU" sz="1400" dirty="0" smtClean="0"/>
            <a:t> </a:t>
          </a:r>
          <a:r>
            <a:rPr lang="ru-RU" sz="1400" dirty="0" err="1" smtClean="0"/>
            <a:t>бар’єрне</a:t>
          </a:r>
          <a:r>
            <a:rPr lang="ru-RU" sz="1400" dirty="0" smtClean="0"/>
            <a:t> </a:t>
          </a:r>
          <a:r>
            <a:rPr lang="ru-RU" sz="1400" dirty="0" err="1" smtClean="0"/>
            <a:t>огородження</a:t>
          </a:r>
          <a:r>
            <a:rPr lang="ru-RU" sz="1400" dirty="0" smtClean="0"/>
            <a:t> </a:t>
          </a:r>
          <a:r>
            <a:rPr lang="ru-RU" sz="1400" dirty="0" err="1" smtClean="0"/>
            <a:t>дорожнє</a:t>
          </a:r>
          <a:endParaRPr lang="uk-UA" sz="1400" dirty="0"/>
        </a:p>
      </dgm:t>
    </dgm:pt>
    <dgm:pt modelId="{20893B33-097C-41E9-BDAB-F0240E6F2E1B}" type="parTrans" cxnId="{CE533146-9DD4-4021-81D3-1EFA15BB9F50}">
      <dgm:prSet/>
      <dgm:spPr/>
      <dgm:t>
        <a:bodyPr/>
        <a:lstStyle/>
        <a:p>
          <a:endParaRPr lang="uk-UA" sz="4000"/>
        </a:p>
      </dgm:t>
    </dgm:pt>
    <dgm:pt modelId="{7441B5E2-D722-4F05-BC7D-5DF0E2A34F9F}" type="sibTrans" cxnId="{CE533146-9DD4-4021-81D3-1EFA15BB9F50}">
      <dgm:prSet/>
      <dgm:spPr/>
      <dgm:t>
        <a:bodyPr/>
        <a:lstStyle/>
        <a:p>
          <a:endParaRPr lang="uk-UA" sz="4000"/>
        </a:p>
      </dgm:t>
    </dgm:pt>
    <dgm:pt modelId="{5931C298-3A7E-4340-967B-449385426E21}">
      <dgm:prSet custT="1"/>
      <dgm:spPr/>
      <dgm:t>
        <a:bodyPr anchor="t" anchorCtr="0"/>
        <a:lstStyle/>
        <a:p>
          <a:pPr algn="l"/>
          <a:r>
            <a:rPr lang="ru-RU" sz="1400" dirty="0" err="1" smtClean="0"/>
            <a:t>Металеве</a:t>
          </a:r>
          <a:r>
            <a:rPr lang="ru-RU" sz="1400" dirty="0" smtClean="0"/>
            <a:t> </a:t>
          </a:r>
          <a:r>
            <a:rPr lang="ru-RU" sz="1400" dirty="0" err="1" smtClean="0"/>
            <a:t>бар’єрне</a:t>
          </a:r>
          <a:r>
            <a:rPr lang="ru-RU" sz="1400" dirty="0" smtClean="0"/>
            <a:t> </a:t>
          </a:r>
          <a:r>
            <a:rPr lang="ru-RU" sz="1400" dirty="0" err="1" smtClean="0"/>
            <a:t>огородження</a:t>
          </a:r>
          <a:r>
            <a:rPr lang="ru-RU" sz="1400" dirty="0" smtClean="0"/>
            <a:t> </a:t>
          </a:r>
          <a:r>
            <a:rPr lang="ru-RU" sz="1400" dirty="0" err="1" smtClean="0"/>
            <a:t>мостове</a:t>
          </a:r>
          <a:endParaRPr lang="uk-UA" sz="1400" dirty="0"/>
        </a:p>
      </dgm:t>
    </dgm:pt>
    <dgm:pt modelId="{06CAC8FE-0F30-4752-BE06-10109B96D7CE}" type="parTrans" cxnId="{00E4E0D7-EEE2-4CB5-BE3D-50DB1741928E}">
      <dgm:prSet/>
      <dgm:spPr/>
      <dgm:t>
        <a:bodyPr/>
        <a:lstStyle/>
        <a:p>
          <a:endParaRPr lang="uk-UA" sz="4000"/>
        </a:p>
      </dgm:t>
    </dgm:pt>
    <dgm:pt modelId="{BF239222-2C0F-4B5E-B240-1D84F6C9EB68}" type="sibTrans" cxnId="{00E4E0D7-EEE2-4CB5-BE3D-50DB1741928E}">
      <dgm:prSet/>
      <dgm:spPr/>
      <dgm:t>
        <a:bodyPr/>
        <a:lstStyle/>
        <a:p>
          <a:endParaRPr lang="uk-UA" sz="4000"/>
        </a:p>
      </dgm:t>
    </dgm:pt>
    <dgm:pt modelId="{50F42358-AA11-4692-A291-2AE05886038B}">
      <dgm:prSet custT="1"/>
      <dgm:spPr/>
      <dgm:t>
        <a:bodyPr anchor="t" anchorCtr="0"/>
        <a:lstStyle/>
        <a:p>
          <a:pPr algn="l"/>
          <a:r>
            <a:rPr lang="ru-RU" sz="1400" dirty="0" err="1" smtClean="0"/>
            <a:t>Матеріали</a:t>
          </a:r>
          <a:r>
            <a:rPr lang="ru-RU" sz="1400" dirty="0" smtClean="0"/>
            <a:t> для </a:t>
          </a:r>
          <a:r>
            <a:rPr lang="ru-RU" sz="1400" dirty="0" err="1" smtClean="0"/>
            <a:t>розмітки</a:t>
          </a:r>
          <a:r>
            <a:rPr lang="ru-RU" sz="1400" dirty="0" smtClean="0"/>
            <a:t> </a:t>
          </a:r>
          <a:r>
            <a:rPr lang="ru-RU" sz="1400" dirty="0" err="1" smtClean="0"/>
            <a:t>дорожньої</a:t>
          </a:r>
          <a:endParaRPr lang="uk-UA" sz="1400" dirty="0"/>
        </a:p>
      </dgm:t>
    </dgm:pt>
    <dgm:pt modelId="{A47A2FBC-BF4F-4758-862D-526335C69062}" type="parTrans" cxnId="{F56F5909-61A4-4501-B8EB-68764F2CD531}">
      <dgm:prSet/>
      <dgm:spPr/>
      <dgm:t>
        <a:bodyPr/>
        <a:lstStyle/>
        <a:p>
          <a:endParaRPr lang="uk-UA" sz="4000"/>
        </a:p>
      </dgm:t>
    </dgm:pt>
    <dgm:pt modelId="{071FBE85-C49F-4915-B241-44C53ADDDC70}" type="sibTrans" cxnId="{F56F5909-61A4-4501-B8EB-68764F2CD531}">
      <dgm:prSet/>
      <dgm:spPr/>
      <dgm:t>
        <a:bodyPr/>
        <a:lstStyle/>
        <a:p>
          <a:endParaRPr lang="uk-UA" sz="4000"/>
        </a:p>
      </dgm:t>
    </dgm:pt>
    <dgm:pt modelId="{1FB00E1C-6BFE-4F27-9FEC-D948F9C987C7}">
      <dgm:prSet custT="1"/>
      <dgm:spPr/>
      <dgm:t>
        <a:bodyPr anchor="t" anchorCtr="0"/>
        <a:lstStyle/>
        <a:p>
          <a:pPr algn="l"/>
          <a:r>
            <a:rPr lang="uk-UA" sz="1400" dirty="0" smtClean="0"/>
            <a:t>Фарби та емалі</a:t>
          </a:r>
          <a:endParaRPr lang="uk-UA" sz="1400" dirty="0"/>
        </a:p>
      </dgm:t>
    </dgm:pt>
    <dgm:pt modelId="{B07CA161-6C84-47CC-87B0-E7FC8218AAF1}" type="parTrans" cxnId="{9AF03A89-0750-4703-98FC-516C9196415B}">
      <dgm:prSet/>
      <dgm:spPr/>
      <dgm:t>
        <a:bodyPr/>
        <a:lstStyle/>
        <a:p>
          <a:endParaRPr lang="uk-UA" sz="4000"/>
        </a:p>
      </dgm:t>
    </dgm:pt>
    <dgm:pt modelId="{79A21766-568A-4EDF-87E1-4A2EEBDCCC9C}" type="sibTrans" cxnId="{9AF03A89-0750-4703-98FC-516C9196415B}">
      <dgm:prSet/>
      <dgm:spPr/>
      <dgm:t>
        <a:bodyPr/>
        <a:lstStyle/>
        <a:p>
          <a:endParaRPr lang="uk-UA" sz="4000"/>
        </a:p>
      </dgm:t>
    </dgm:pt>
    <dgm:pt modelId="{FA2541C4-A272-4868-B039-BFC311F0CEAB}">
      <dgm:prSet custT="1"/>
      <dgm:spPr/>
      <dgm:t>
        <a:bodyPr anchor="t" anchorCtr="0"/>
        <a:lstStyle/>
        <a:p>
          <a:pPr algn="l"/>
          <a:r>
            <a:rPr lang="ru-RU" sz="1400" dirty="0" smtClean="0"/>
            <a:t>Ланки </a:t>
          </a:r>
          <a:r>
            <a:rPr lang="ru-RU" sz="1400" dirty="0" err="1" smtClean="0"/>
            <a:t>водопропускних</a:t>
          </a:r>
          <a:r>
            <a:rPr lang="ru-RU" sz="1400" dirty="0" smtClean="0"/>
            <a:t> труб круглого та </a:t>
          </a:r>
          <a:r>
            <a:rPr lang="ru-RU" sz="1400" dirty="0" err="1" smtClean="0"/>
            <a:t>прямокутного</a:t>
          </a:r>
          <a:r>
            <a:rPr lang="ru-RU" sz="1400" dirty="0" smtClean="0"/>
            <a:t> </a:t>
          </a:r>
          <a:r>
            <a:rPr lang="ru-RU" sz="1400" dirty="0" err="1" smtClean="0"/>
            <a:t>перерізів</a:t>
          </a:r>
          <a:endParaRPr lang="uk-UA" sz="1400" dirty="0"/>
        </a:p>
      </dgm:t>
    </dgm:pt>
    <dgm:pt modelId="{CB4980EC-52B3-41E8-A581-B327F77361BD}" type="parTrans" cxnId="{22D35D5A-8902-404B-AC98-FF0ACBD2B9F0}">
      <dgm:prSet/>
      <dgm:spPr/>
      <dgm:t>
        <a:bodyPr/>
        <a:lstStyle/>
        <a:p>
          <a:endParaRPr lang="uk-UA" sz="4000"/>
        </a:p>
      </dgm:t>
    </dgm:pt>
    <dgm:pt modelId="{831BD49F-9FA7-4EA8-B63F-9C5747186520}" type="sibTrans" cxnId="{22D35D5A-8902-404B-AC98-FF0ACBD2B9F0}">
      <dgm:prSet/>
      <dgm:spPr/>
      <dgm:t>
        <a:bodyPr/>
        <a:lstStyle/>
        <a:p>
          <a:endParaRPr lang="uk-UA" sz="4000"/>
        </a:p>
      </dgm:t>
    </dgm:pt>
    <dgm:pt modelId="{9B0D4330-D7B9-4DEA-A7B0-9A317C05907E}">
      <dgm:prSet custT="1"/>
      <dgm:spPr/>
      <dgm:t>
        <a:bodyPr anchor="t" anchorCtr="0"/>
        <a:lstStyle/>
        <a:p>
          <a:pPr algn="l"/>
          <a:r>
            <a:rPr lang="ru-RU" sz="1400" dirty="0" err="1" smtClean="0"/>
            <a:t>Бітум</a:t>
          </a:r>
          <a:r>
            <a:rPr lang="ru-RU" sz="1400" dirty="0" smtClean="0"/>
            <a:t> </a:t>
          </a:r>
          <a:r>
            <a:rPr lang="ru-RU" sz="1400" dirty="0" err="1" smtClean="0"/>
            <a:t>нафтовий</a:t>
          </a:r>
          <a:r>
            <a:rPr lang="ru-RU" sz="1400" dirty="0" smtClean="0"/>
            <a:t> </a:t>
          </a:r>
          <a:r>
            <a:rPr lang="ru-RU" sz="1400" dirty="0" err="1" smtClean="0"/>
            <a:t>дорожній</a:t>
          </a:r>
          <a:endParaRPr lang="uk-UA" sz="1400" dirty="0"/>
        </a:p>
      </dgm:t>
    </dgm:pt>
    <dgm:pt modelId="{12261CBC-A60C-4DAF-AFFD-326F09752D68}" type="parTrans" cxnId="{97E7B220-DF03-4857-8CFD-F7D610E97B7D}">
      <dgm:prSet/>
      <dgm:spPr/>
      <dgm:t>
        <a:bodyPr/>
        <a:lstStyle/>
        <a:p>
          <a:endParaRPr lang="uk-UA" sz="4000"/>
        </a:p>
      </dgm:t>
    </dgm:pt>
    <dgm:pt modelId="{6D0B2F6C-88CE-4880-877A-8E664B934A6B}" type="sibTrans" cxnId="{97E7B220-DF03-4857-8CFD-F7D610E97B7D}">
      <dgm:prSet/>
      <dgm:spPr/>
      <dgm:t>
        <a:bodyPr/>
        <a:lstStyle/>
        <a:p>
          <a:endParaRPr lang="uk-UA" sz="4000"/>
        </a:p>
      </dgm:t>
    </dgm:pt>
    <dgm:pt modelId="{95B3020C-A263-48AB-8C5F-46E1E35606DF}">
      <dgm:prSet custT="1"/>
      <dgm:spPr/>
      <dgm:t>
        <a:bodyPr anchor="t" anchorCtr="0"/>
        <a:lstStyle/>
        <a:p>
          <a:pPr algn="l"/>
          <a:r>
            <a:rPr lang="uk-UA" sz="1400" dirty="0" smtClean="0"/>
            <a:t>Емульсія бітумна</a:t>
          </a:r>
          <a:endParaRPr lang="uk-UA" sz="1400" dirty="0"/>
        </a:p>
      </dgm:t>
    </dgm:pt>
    <dgm:pt modelId="{0C0A8613-25DF-49A9-9FDE-8B7E336A9251}" type="parTrans" cxnId="{97D7346F-D115-4B2C-8E8F-C56565E5082D}">
      <dgm:prSet/>
      <dgm:spPr/>
      <dgm:t>
        <a:bodyPr/>
        <a:lstStyle/>
        <a:p>
          <a:endParaRPr lang="uk-UA" sz="4000"/>
        </a:p>
      </dgm:t>
    </dgm:pt>
    <dgm:pt modelId="{22F68ED5-16E1-4171-AACB-FF45C13763DA}" type="sibTrans" cxnId="{97D7346F-D115-4B2C-8E8F-C56565E5082D}">
      <dgm:prSet/>
      <dgm:spPr/>
      <dgm:t>
        <a:bodyPr/>
        <a:lstStyle/>
        <a:p>
          <a:endParaRPr lang="uk-UA" sz="4000"/>
        </a:p>
      </dgm:t>
    </dgm:pt>
    <dgm:pt modelId="{5C0F5BBD-1DD0-4550-9C63-657D1696B782}">
      <dgm:prSet custT="1"/>
      <dgm:spPr/>
      <dgm:t>
        <a:bodyPr anchor="t" anchorCtr="0"/>
        <a:lstStyle/>
        <a:p>
          <a:pPr algn="l"/>
          <a:r>
            <a:rPr lang="uk-UA" sz="1400" dirty="0" smtClean="0"/>
            <a:t>Емульсія бітумна, модифікована</a:t>
          </a:r>
          <a:endParaRPr lang="uk-UA" sz="1400" dirty="0"/>
        </a:p>
      </dgm:t>
    </dgm:pt>
    <dgm:pt modelId="{11D17805-61E9-48DA-911D-9C045BA7FD16}" type="parTrans" cxnId="{64278E3D-4411-417A-A995-9501CCF1AF9C}">
      <dgm:prSet/>
      <dgm:spPr/>
      <dgm:t>
        <a:bodyPr/>
        <a:lstStyle/>
        <a:p>
          <a:endParaRPr lang="uk-UA" sz="4000"/>
        </a:p>
      </dgm:t>
    </dgm:pt>
    <dgm:pt modelId="{F717107B-D131-491B-B31B-808306FD7252}" type="sibTrans" cxnId="{64278E3D-4411-417A-A995-9501CCF1AF9C}">
      <dgm:prSet/>
      <dgm:spPr/>
      <dgm:t>
        <a:bodyPr/>
        <a:lstStyle/>
        <a:p>
          <a:endParaRPr lang="uk-UA" sz="4000"/>
        </a:p>
      </dgm:t>
    </dgm:pt>
    <dgm:pt modelId="{533916D1-1E3E-48C3-A123-0BADDA7A0CCF}">
      <dgm:prSet custT="1"/>
      <dgm:spPr/>
      <dgm:t>
        <a:bodyPr anchor="t" anchorCtr="0"/>
        <a:lstStyle/>
        <a:p>
          <a:pPr algn="l"/>
          <a:r>
            <a:rPr lang="ru-RU" sz="1400" dirty="0" err="1" smtClean="0"/>
            <a:t>Щебінь</a:t>
          </a:r>
          <a:endParaRPr lang="uk-UA" sz="1400" dirty="0"/>
        </a:p>
      </dgm:t>
    </dgm:pt>
    <dgm:pt modelId="{9F008F91-C13A-4A37-90FC-EB9023B7C3E9}" type="parTrans" cxnId="{A414A1F6-9500-48F6-AFB5-007F24E061DB}">
      <dgm:prSet/>
      <dgm:spPr/>
      <dgm:t>
        <a:bodyPr/>
        <a:lstStyle/>
        <a:p>
          <a:endParaRPr lang="uk-UA" sz="4000"/>
        </a:p>
      </dgm:t>
    </dgm:pt>
    <dgm:pt modelId="{C5086737-EC80-4CFD-AC1E-F03EABC2BD91}" type="sibTrans" cxnId="{A414A1F6-9500-48F6-AFB5-007F24E061DB}">
      <dgm:prSet/>
      <dgm:spPr/>
      <dgm:t>
        <a:bodyPr/>
        <a:lstStyle/>
        <a:p>
          <a:endParaRPr lang="uk-UA" sz="4000"/>
        </a:p>
      </dgm:t>
    </dgm:pt>
    <dgm:pt modelId="{539CA475-1E16-436A-9D1A-A9F33D5BF9B4}">
      <dgm:prSet custT="1"/>
      <dgm:spPr/>
      <dgm:t>
        <a:bodyPr anchor="t" anchorCtr="0"/>
        <a:lstStyle/>
        <a:p>
          <a:pPr algn="l"/>
          <a:r>
            <a:rPr lang="ru-RU" sz="1400" dirty="0" err="1" smtClean="0"/>
            <a:t>Щебінь</a:t>
          </a:r>
          <a:r>
            <a:rPr lang="ru-RU" sz="1400" dirty="0" smtClean="0"/>
            <a:t> </a:t>
          </a:r>
          <a:r>
            <a:rPr lang="ru-RU" sz="1400" dirty="0" err="1" smtClean="0"/>
            <a:t>кубовидний</a:t>
          </a:r>
          <a:endParaRPr lang="uk-UA" sz="1400" dirty="0"/>
        </a:p>
      </dgm:t>
    </dgm:pt>
    <dgm:pt modelId="{C2B47FE9-9BB5-41E8-9A5B-A3D8B0CF0E51}" type="parTrans" cxnId="{CEA1B9D9-4B6C-4303-8475-D984BD8C89A1}">
      <dgm:prSet/>
      <dgm:spPr/>
      <dgm:t>
        <a:bodyPr/>
        <a:lstStyle/>
        <a:p>
          <a:endParaRPr lang="uk-UA" sz="4000"/>
        </a:p>
      </dgm:t>
    </dgm:pt>
    <dgm:pt modelId="{10EDB9AE-9567-407B-9385-67BBD5E04B05}" type="sibTrans" cxnId="{CEA1B9D9-4B6C-4303-8475-D984BD8C89A1}">
      <dgm:prSet/>
      <dgm:spPr/>
      <dgm:t>
        <a:bodyPr/>
        <a:lstStyle/>
        <a:p>
          <a:endParaRPr lang="uk-UA" sz="4000"/>
        </a:p>
      </dgm:t>
    </dgm:pt>
    <dgm:pt modelId="{19AC6472-8C53-4108-A2A6-25AF0DBD0019}">
      <dgm:prSet custT="1"/>
      <dgm:spPr/>
      <dgm:t>
        <a:bodyPr anchor="t" anchorCtr="0"/>
        <a:lstStyle/>
        <a:p>
          <a:pPr algn="l"/>
          <a:r>
            <a:rPr lang="uk-UA" sz="1400" dirty="0" smtClean="0"/>
            <a:t>Висівки (відсів)</a:t>
          </a:r>
          <a:endParaRPr lang="uk-UA" sz="1400" dirty="0"/>
        </a:p>
      </dgm:t>
    </dgm:pt>
    <dgm:pt modelId="{DD8D9B9C-5974-41C4-97E2-A4A1B8B05832}" type="parTrans" cxnId="{8BA24C10-9169-49F6-959D-ACE4D416BE46}">
      <dgm:prSet/>
      <dgm:spPr/>
      <dgm:t>
        <a:bodyPr/>
        <a:lstStyle/>
        <a:p>
          <a:endParaRPr lang="uk-UA" sz="4000"/>
        </a:p>
      </dgm:t>
    </dgm:pt>
    <dgm:pt modelId="{2A15724B-A0E0-44AD-B460-717B057CD5E6}" type="sibTrans" cxnId="{8BA24C10-9169-49F6-959D-ACE4D416BE46}">
      <dgm:prSet/>
      <dgm:spPr/>
      <dgm:t>
        <a:bodyPr/>
        <a:lstStyle/>
        <a:p>
          <a:endParaRPr lang="uk-UA" sz="4000"/>
        </a:p>
      </dgm:t>
    </dgm:pt>
    <dgm:pt modelId="{9E69655A-10B0-4A41-8FFB-92B515394997}">
      <dgm:prSet custT="1"/>
      <dgm:spPr/>
      <dgm:t>
        <a:bodyPr anchor="t" anchorCtr="0"/>
        <a:lstStyle/>
        <a:p>
          <a:pPr algn="l"/>
          <a:r>
            <a:rPr lang="ru-RU" sz="1400" dirty="0" err="1" smtClean="0"/>
            <a:t>Щебенево-піщана</a:t>
          </a:r>
          <a:r>
            <a:rPr lang="ru-RU" sz="1400" dirty="0" smtClean="0"/>
            <a:t> </a:t>
          </a:r>
          <a:r>
            <a:rPr lang="ru-RU" sz="1400" dirty="0" err="1" smtClean="0"/>
            <a:t>суміш</a:t>
          </a:r>
          <a:r>
            <a:rPr lang="ru-RU" sz="1400" dirty="0" smtClean="0"/>
            <a:t> </a:t>
          </a:r>
          <a:endParaRPr lang="uk-UA" sz="1400" dirty="0"/>
        </a:p>
      </dgm:t>
    </dgm:pt>
    <dgm:pt modelId="{3572C831-8AAB-444B-BD28-94A86DDAFB00}" type="parTrans" cxnId="{3CA01B18-CA2C-4CA7-884E-33E0C7277AE0}">
      <dgm:prSet/>
      <dgm:spPr/>
      <dgm:t>
        <a:bodyPr/>
        <a:lstStyle/>
        <a:p>
          <a:endParaRPr lang="uk-UA" sz="4000"/>
        </a:p>
      </dgm:t>
    </dgm:pt>
    <dgm:pt modelId="{BCEB9427-6DE2-4A15-BD19-92DD2EDF0E81}" type="sibTrans" cxnId="{3CA01B18-CA2C-4CA7-884E-33E0C7277AE0}">
      <dgm:prSet/>
      <dgm:spPr/>
      <dgm:t>
        <a:bodyPr/>
        <a:lstStyle/>
        <a:p>
          <a:endParaRPr lang="uk-UA" sz="4000"/>
        </a:p>
      </dgm:t>
    </dgm:pt>
    <dgm:pt modelId="{F6DE3AD6-DACB-4C0B-80F9-5127DD6F2A37}">
      <dgm:prSet custT="1"/>
      <dgm:spPr/>
      <dgm:t>
        <a:bodyPr anchor="t" anchorCtr="0"/>
        <a:lstStyle/>
        <a:p>
          <a:pPr algn="l"/>
          <a:r>
            <a:rPr lang="uk-UA" sz="1400" dirty="0" smtClean="0"/>
            <a:t>Паливо дизельне</a:t>
          </a:r>
          <a:endParaRPr lang="uk-UA" sz="1400" dirty="0"/>
        </a:p>
      </dgm:t>
    </dgm:pt>
    <dgm:pt modelId="{83FA22AB-1C8F-48B5-8010-61A50DFAF950}" type="parTrans" cxnId="{589E7143-C9D4-48B8-9108-C855EDDFFA5B}">
      <dgm:prSet/>
      <dgm:spPr/>
      <dgm:t>
        <a:bodyPr/>
        <a:lstStyle/>
        <a:p>
          <a:endParaRPr lang="uk-UA" sz="4000"/>
        </a:p>
      </dgm:t>
    </dgm:pt>
    <dgm:pt modelId="{A11C7310-AE55-4B32-A94E-B5F6A50B353F}" type="sibTrans" cxnId="{589E7143-C9D4-48B8-9108-C855EDDFFA5B}">
      <dgm:prSet/>
      <dgm:spPr/>
      <dgm:t>
        <a:bodyPr/>
        <a:lstStyle/>
        <a:p>
          <a:endParaRPr lang="uk-UA" sz="4000"/>
        </a:p>
      </dgm:t>
    </dgm:pt>
    <dgm:pt modelId="{7678A744-F6CC-4FA3-95D8-19B7B5E7D887}">
      <dgm:prSet custT="1"/>
      <dgm:spPr/>
      <dgm:t>
        <a:bodyPr anchor="t" anchorCtr="0"/>
        <a:lstStyle/>
        <a:p>
          <a:pPr algn="l"/>
          <a:r>
            <a:rPr lang="ru-RU" sz="1400" dirty="0" smtClean="0"/>
            <a:t>Бензин </a:t>
          </a:r>
          <a:r>
            <a:rPr lang="ru-RU" sz="1400" dirty="0" err="1" smtClean="0"/>
            <a:t>автомобільний</a:t>
          </a:r>
          <a:endParaRPr lang="uk-UA" sz="1400" dirty="0"/>
        </a:p>
      </dgm:t>
    </dgm:pt>
    <dgm:pt modelId="{8A148DC5-6719-4359-9401-244EE44E1D17}" type="parTrans" cxnId="{D3AC18D8-6614-4A76-9B7F-AC5DD32D324F}">
      <dgm:prSet/>
      <dgm:spPr/>
      <dgm:t>
        <a:bodyPr/>
        <a:lstStyle/>
        <a:p>
          <a:endParaRPr lang="uk-UA" sz="4000"/>
        </a:p>
      </dgm:t>
    </dgm:pt>
    <dgm:pt modelId="{6B58E8F8-4428-460A-8872-1B7EFA855873}" type="sibTrans" cxnId="{D3AC18D8-6614-4A76-9B7F-AC5DD32D324F}">
      <dgm:prSet/>
      <dgm:spPr/>
      <dgm:t>
        <a:bodyPr/>
        <a:lstStyle/>
        <a:p>
          <a:endParaRPr lang="uk-UA" sz="4000"/>
        </a:p>
      </dgm:t>
    </dgm:pt>
    <dgm:pt modelId="{ACE3A34F-C372-4855-9857-1E030209A8C3}">
      <dgm:prSet custT="1"/>
      <dgm:spPr/>
      <dgm:t>
        <a:bodyPr anchor="t" anchorCtr="0"/>
        <a:lstStyle/>
        <a:p>
          <a:pPr algn="l"/>
          <a:r>
            <a:rPr lang="uk-UA" sz="1400" dirty="0" smtClean="0"/>
            <a:t>Мазут паливний</a:t>
          </a:r>
          <a:endParaRPr lang="uk-UA" sz="1400" dirty="0"/>
        </a:p>
      </dgm:t>
    </dgm:pt>
    <dgm:pt modelId="{22B6EF90-5343-446B-998D-350A91CC7B6C}" type="parTrans" cxnId="{9A9B7F98-1489-4A91-B364-2154DF2FDF76}">
      <dgm:prSet/>
      <dgm:spPr/>
      <dgm:t>
        <a:bodyPr/>
        <a:lstStyle/>
        <a:p>
          <a:endParaRPr lang="uk-UA" sz="4000"/>
        </a:p>
      </dgm:t>
    </dgm:pt>
    <dgm:pt modelId="{410A5385-8985-412A-8484-DBFC13607C3E}" type="sibTrans" cxnId="{9A9B7F98-1489-4A91-B364-2154DF2FDF76}">
      <dgm:prSet/>
      <dgm:spPr/>
      <dgm:t>
        <a:bodyPr/>
        <a:lstStyle/>
        <a:p>
          <a:endParaRPr lang="uk-UA" sz="4000"/>
        </a:p>
      </dgm:t>
    </dgm:pt>
    <dgm:pt modelId="{65540E66-8383-4F37-8900-0447DB2BCE80}">
      <dgm:prSet custT="1"/>
      <dgm:spPr/>
      <dgm:t>
        <a:bodyPr anchor="t" anchorCtr="0"/>
        <a:lstStyle/>
        <a:p>
          <a:pPr algn="l"/>
          <a:r>
            <a:rPr lang="uk-UA" sz="1400" dirty="0" smtClean="0"/>
            <a:t>Паливо пічне</a:t>
          </a:r>
          <a:endParaRPr lang="uk-UA" sz="1400" dirty="0"/>
        </a:p>
      </dgm:t>
    </dgm:pt>
    <dgm:pt modelId="{B6D0930A-CBAC-48E6-8576-3FC00A8879BA}" type="parTrans" cxnId="{5BA76861-DE5E-4905-AC0F-3B4C1F354F39}">
      <dgm:prSet/>
      <dgm:spPr/>
      <dgm:t>
        <a:bodyPr/>
        <a:lstStyle/>
        <a:p>
          <a:endParaRPr lang="uk-UA" sz="4000"/>
        </a:p>
      </dgm:t>
    </dgm:pt>
    <dgm:pt modelId="{20C2A05A-569E-49C8-A375-85612D03F7A0}" type="sibTrans" cxnId="{5BA76861-DE5E-4905-AC0F-3B4C1F354F39}">
      <dgm:prSet/>
      <dgm:spPr/>
      <dgm:t>
        <a:bodyPr/>
        <a:lstStyle/>
        <a:p>
          <a:endParaRPr lang="uk-UA" sz="4000"/>
        </a:p>
      </dgm:t>
    </dgm:pt>
    <dgm:pt modelId="{61C51273-3209-441A-9FED-6C85AB827BE8}">
      <dgm:prSet custT="1"/>
      <dgm:spPr/>
      <dgm:t>
        <a:bodyPr anchor="t" anchorCtr="0"/>
        <a:lstStyle/>
        <a:p>
          <a:pPr algn="l"/>
          <a:r>
            <a:rPr lang="uk-UA" sz="1400" dirty="0" smtClean="0"/>
            <a:t>Цемент</a:t>
          </a:r>
          <a:endParaRPr lang="uk-UA" sz="1400" dirty="0"/>
        </a:p>
      </dgm:t>
    </dgm:pt>
    <dgm:pt modelId="{250FA403-199D-4888-81EC-1381E7DEA3AB}" type="parTrans" cxnId="{AF9E78E9-BFE2-445E-8637-B359644F73F8}">
      <dgm:prSet/>
      <dgm:spPr/>
      <dgm:t>
        <a:bodyPr/>
        <a:lstStyle/>
        <a:p>
          <a:endParaRPr lang="uk-UA" sz="4000"/>
        </a:p>
      </dgm:t>
    </dgm:pt>
    <dgm:pt modelId="{3ABC8AC8-52E8-4580-9529-9CD08B62C332}" type="sibTrans" cxnId="{AF9E78E9-BFE2-445E-8637-B359644F73F8}">
      <dgm:prSet/>
      <dgm:spPr/>
      <dgm:t>
        <a:bodyPr/>
        <a:lstStyle/>
        <a:p>
          <a:endParaRPr lang="uk-UA" sz="4000"/>
        </a:p>
      </dgm:t>
    </dgm:pt>
    <dgm:pt modelId="{27F45332-7743-470F-974E-D1F65189D0D3}">
      <dgm:prSet custT="1"/>
      <dgm:spPr/>
      <dgm:t>
        <a:bodyPr anchor="t" anchorCtr="0"/>
        <a:lstStyle/>
        <a:p>
          <a:pPr algn="l"/>
          <a:r>
            <a:rPr lang="uk-UA" sz="1400" dirty="0" smtClean="0"/>
            <a:t>Асфальтобетонна суміш</a:t>
          </a:r>
          <a:endParaRPr lang="uk-UA" sz="1400" dirty="0"/>
        </a:p>
      </dgm:t>
    </dgm:pt>
    <dgm:pt modelId="{97F9E1CD-6AAC-4DB7-9C4D-ECFB446088C9}" type="parTrans" cxnId="{4F1428A7-9316-4DFB-947E-AE3F19B4FC5F}">
      <dgm:prSet/>
      <dgm:spPr/>
      <dgm:t>
        <a:bodyPr/>
        <a:lstStyle/>
        <a:p>
          <a:endParaRPr lang="uk-UA" sz="4000"/>
        </a:p>
      </dgm:t>
    </dgm:pt>
    <dgm:pt modelId="{44C8156E-F16A-4735-BE30-0907A4EF9B17}" type="sibTrans" cxnId="{4F1428A7-9316-4DFB-947E-AE3F19B4FC5F}">
      <dgm:prSet/>
      <dgm:spPr/>
      <dgm:t>
        <a:bodyPr/>
        <a:lstStyle/>
        <a:p>
          <a:endParaRPr lang="uk-UA" sz="4000"/>
        </a:p>
      </dgm:t>
    </dgm:pt>
    <dgm:pt modelId="{6C971306-984A-4733-A648-855FD1C6C753}">
      <dgm:prSet custT="1"/>
      <dgm:spPr/>
      <dgm:t>
        <a:bodyPr anchor="t" anchorCtr="0"/>
        <a:lstStyle/>
        <a:p>
          <a:pPr algn="l"/>
          <a:r>
            <a:rPr lang="ru-RU" sz="1100" dirty="0" smtClean="0"/>
            <a:t>С5, С7</a:t>
          </a:r>
          <a:endParaRPr lang="uk-UA" sz="1100" dirty="0"/>
        </a:p>
      </dgm:t>
    </dgm:pt>
    <dgm:pt modelId="{17B9A5F2-6C5F-4865-9E75-B95CACF1B5F3}" type="parTrans" cxnId="{160CF6B4-AC77-4D50-83B2-61EF1D096441}">
      <dgm:prSet/>
      <dgm:spPr/>
      <dgm:t>
        <a:bodyPr/>
        <a:lstStyle/>
        <a:p>
          <a:endParaRPr lang="uk-UA" sz="4000"/>
        </a:p>
      </dgm:t>
    </dgm:pt>
    <dgm:pt modelId="{FB05427F-D86B-4207-8F34-D187F689876D}" type="sibTrans" cxnId="{160CF6B4-AC77-4D50-83B2-61EF1D096441}">
      <dgm:prSet/>
      <dgm:spPr/>
      <dgm:t>
        <a:bodyPr/>
        <a:lstStyle/>
        <a:p>
          <a:endParaRPr lang="uk-UA" sz="4000"/>
        </a:p>
      </dgm:t>
    </dgm:pt>
    <dgm:pt modelId="{8698B382-2698-4D78-AF42-AB12BA92BE8C}">
      <dgm:prSet custT="1"/>
      <dgm:spPr/>
      <dgm:t>
        <a:bodyPr anchor="t" anchorCtr="0"/>
        <a:lstStyle/>
        <a:p>
          <a:pPr algn="l"/>
          <a:r>
            <a:rPr lang="ru-RU" sz="1100" smtClean="0"/>
            <a:t>А-92</a:t>
          </a:r>
          <a:r>
            <a:rPr lang="ru-RU" sz="1100" dirty="0" smtClean="0"/>
            <a:t>, А-95</a:t>
          </a:r>
          <a:endParaRPr lang="uk-UA" sz="1100" dirty="0"/>
        </a:p>
      </dgm:t>
    </dgm:pt>
    <dgm:pt modelId="{C9E2AE40-B561-4416-B7C7-A626D6AEC012}" type="parTrans" cxnId="{A1123026-8DB1-4E2D-819D-B06D5501416D}">
      <dgm:prSet/>
      <dgm:spPr/>
      <dgm:t>
        <a:bodyPr/>
        <a:lstStyle/>
        <a:p>
          <a:endParaRPr lang="uk-UA" sz="4000"/>
        </a:p>
      </dgm:t>
    </dgm:pt>
    <dgm:pt modelId="{C5FFC590-6D6C-4412-A5B8-F6C6989B24E4}" type="sibTrans" cxnId="{A1123026-8DB1-4E2D-819D-B06D5501416D}">
      <dgm:prSet/>
      <dgm:spPr/>
      <dgm:t>
        <a:bodyPr/>
        <a:lstStyle/>
        <a:p>
          <a:endParaRPr lang="uk-UA" sz="4000"/>
        </a:p>
      </dgm:t>
    </dgm:pt>
    <dgm:pt modelId="{2CD0B601-8DAB-4AE6-8708-ADFBEB0F933A}">
      <dgm:prSet custT="1"/>
      <dgm:spPr/>
      <dgm:t>
        <a:bodyPr anchor="t" anchorCtr="0"/>
        <a:lstStyle/>
        <a:p>
          <a:pPr algn="l"/>
          <a:r>
            <a:rPr lang="uk-UA" sz="1100" smtClean="0"/>
            <a:t>М-400</a:t>
          </a:r>
          <a:r>
            <a:rPr lang="uk-UA" sz="1100" dirty="0" smtClean="0"/>
            <a:t>, М-500</a:t>
          </a:r>
          <a:endParaRPr lang="uk-UA" sz="1100" dirty="0"/>
        </a:p>
      </dgm:t>
    </dgm:pt>
    <dgm:pt modelId="{AB34BF81-8AAD-4D11-A141-2897EEF8F16F}" type="parTrans" cxnId="{B0E8E9D1-0769-4614-8720-72842D0E4E4C}">
      <dgm:prSet/>
      <dgm:spPr/>
      <dgm:t>
        <a:bodyPr/>
        <a:lstStyle/>
        <a:p>
          <a:endParaRPr lang="uk-UA" sz="4000"/>
        </a:p>
      </dgm:t>
    </dgm:pt>
    <dgm:pt modelId="{81BDFE9A-833F-421B-B84E-C510732E77AE}" type="sibTrans" cxnId="{B0E8E9D1-0769-4614-8720-72842D0E4E4C}">
      <dgm:prSet/>
      <dgm:spPr/>
      <dgm:t>
        <a:bodyPr/>
        <a:lstStyle/>
        <a:p>
          <a:endParaRPr lang="uk-UA" sz="4000"/>
        </a:p>
      </dgm:t>
    </dgm:pt>
    <dgm:pt modelId="{DA16C63F-3D4C-4E01-AA8E-A018581E3FD1}">
      <dgm:prSet custT="1"/>
      <dgm:spPr/>
      <dgm:t>
        <a:bodyPr anchor="t" anchorCtr="0"/>
        <a:lstStyle/>
        <a:p>
          <a:pPr algn="l"/>
          <a:r>
            <a:rPr lang="uk-UA" sz="1100" dirty="0" err="1" smtClean="0"/>
            <a:t>АСГ.Кр.БНД</a:t>
          </a:r>
          <a:r>
            <a:rPr lang="uk-UA" sz="1100" dirty="0" smtClean="0"/>
            <a:t>, </a:t>
          </a:r>
          <a:r>
            <a:rPr lang="uk-UA" sz="1100" dirty="0" err="1" smtClean="0"/>
            <a:t>АСГ.Др.БНД</a:t>
          </a:r>
          <a:endParaRPr lang="uk-UA" sz="1100" dirty="0"/>
        </a:p>
      </dgm:t>
    </dgm:pt>
    <dgm:pt modelId="{88E6B427-74FB-42E9-894E-0B8490213BF0}" type="parTrans" cxnId="{792B2EDD-9AA5-46B1-A461-4CBD87D6034C}">
      <dgm:prSet/>
      <dgm:spPr/>
      <dgm:t>
        <a:bodyPr/>
        <a:lstStyle/>
        <a:p>
          <a:endParaRPr lang="uk-UA" sz="4000"/>
        </a:p>
      </dgm:t>
    </dgm:pt>
    <dgm:pt modelId="{21AB3C5C-F5A2-40B4-8AA3-3301F8C2C899}" type="sibTrans" cxnId="{792B2EDD-9AA5-46B1-A461-4CBD87D6034C}">
      <dgm:prSet/>
      <dgm:spPr/>
      <dgm:t>
        <a:bodyPr/>
        <a:lstStyle/>
        <a:p>
          <a:endParaRPr lang="uk-UA" sz="4000"/>
        </a:p>
      </dgm:t>
    </dgm:pt>
    <dgm:pt modelId="{99AD4ECD-9671-4F6E-856E-BDC02C1DD5EF}">
      <dgm:prSet custT="1"/>
      <dgm:spPr/>
      <dgm:t>
        <a:bodyPr anchor="t" anchorCtr="0"/>
        <a:lstStyle/>
        <a:p>
          <a:pPr algn="l"/>
          <a:r>
            <a:rPr lang="uk-UA" sz="1100" dirty="0" err="1" smtClean="0"/>
            <a:t>АСГ.Кр.БМП</a:t>
          </a:r>
          <a:r>
            <a:rPr lang="uk-UA" sz="1100" dirty="0" smtClean="0"/>
            <a:t> (БМК), </a:t>
          </a:r>
          <a:r>
            <a:rPr lang="uk-UA" sz="1100" dirty="0" err="1" smtClean="0"/>
            <a:t>АСГ.Др.БМП</a:t>
          </a:r>
          <a:r>
            <a:rPr lang="uk-UA" sz="1100" dirty="0" smtClean="0"/>
            <a:t> (БМК)</a:t>
          </a:r>
          <a:endParaRPr lang="uk-UA" sz="1100" dirty="0"/>
        </a:p>
      </dgm:t>
    </dgm:pt>
    <dgm:pt modelId="{B0883945-0B15-4D40-B0E9-62490DF7CEB8}" type="parTrans" cxnId="{720D20FF-393C-4301-A5EF-04B2E1D2A7EC}">
      <dgm:prSet/>
      <dgm:spPr/>
      <dgm:t>
        <a:bodyPr/>
        <a:lstStyle/>
        <a:p>
          <a:endParaRPr lang="uk-UA" sz="4000"/>
        </a:p>
      </dgm:t>
    </dgm:pt>
    <dgm:pt modelId="{63D40F50-D25F-4C89-A338-D91D2D07164E}" type="sibTrans" cxnId="{720D20FF-393C-4301-A5EF-04B2E1D2A7EC}">
      <dgm:prSet/>
      <dgm:spPr/>
      <dgm:t>
        <a:bodyPr/>
        <a:lstStyle/>
        <a:p>
          <a:endParaRPr lang="uk-UA" sz="4000"/>
        </a:p>
      </dgm:t>
    </dgm:pt>
    <dgm:pt modelId="{4C041AAA-FE07-4CCF-8448-47CD39D321C5}">
      <dgm:prSet custT="1"/>
      <dgm:spPr/>
      <dgm:t>
        <a:bodyPr anchor="t" anchorCtr="0"/>
        <a:lstStyle/>
        <a:p>
          <a:pPr algn="l"/>
          <a:r>
            <a:rPr lang="uk-UA" sz="1100" dirty="0" smtClean="0"/>
            <a:t>ЩМАС-20 (15)</a:t>
          </a:r>
          <a:endParaRPr lang="uk-UA" sz="1100" dirty="0"/>
        </a:p>
      </dgm:t>
    </dgm:pt>
    <dgm:pt modelId="{10E063FB-CF76-46B2-8321-0AA900B03D0E}" type="parTrans" cxnId="{EA2BBF78-DDF4-4FC1-8FF5-3CCD423307A3}">
      <dgm:prSet/>
      <dgm:spPr/>
      <dgm:t>
        <a:bodyPr/>
        <a:lstStyle/>
        <a:p>
          <a:endParaRPr lang="uk-UA" sz="4000"/>
        </a:p>
      </dgm:t>
    </dgm:pt>
    <dgm:pt modelId="{0CD693DA-BF58-48B0-B93C-C483D53D5A89}" type="sibTrans" cxnId="{EA2BBF78-DDF4-4FC1-8FF5-3CCD423307A3}">
      <dgm:prSet/>
      <dgm:spPr/>
      <dgm:t>
        <a:bodyPr/>
        <a:lstStyle/>
        <a:p>
          <a:endParaRPr lang="uk-UA" sz="4000"/>
        </a:p>
      </dgm:t>
    </dgm:pt>
    <dgm:pt modelId="{7C4C6090-0080-4C8D-BF5A-0F120DC22D52}">
      <dgm:prSet custT="1"/>
      <dgm:spPr/>
      <dgm:t>
        <a:bodyPr anchor="t" anchorCtr="0"/>
        <a:lstStyle/>
        <a:p>
          <a:pPr algn="l"/>
          <a:r>
            <a:rPr lang="ru-RU" sz="1100" dirty="0" smtClean="0"/>
            <a:t>фр. 2-5 мм, фр. 5-8 мм</a:t>
          </a:r>
          <a:endParaRPr lang="uk-UA" sz="1100" dirty="0"/>
        </a:p>
      </dgm:t>
    </dgm:pt>
    <dgm:pt modelId="{EA58B28E-1660-4058-9FCF-644AF317AA0B}" type="parTrans" cxnId="{0AFCA593-6A25-47DF-A560-E8E77F557311}">
      <dgm:prSet/>
      <dgm:spPr/>
      <dgm:t>
        <a:bodyPr/>
        <a:lstStyle/>
        <a:p>
          <a:endParaRPr lang="uk-UA" sz="4000"/>
        </a:p>
      </dgm:t>
    </dgm:pt>
    <dgm:pt modelId="{748A29EB-4C6D-4C9C-8AD2-A7A26D76087E}" type="sibTrans" cxnId="{0AFCA593-6A25-47DF-A560-E8E77F557311}">
      <dgm:prSet/>
      <dgm:spPr/>
      <dgm:t>
        <a:bodyPr/>
        <a:lstStyle/>
        <a:p>
          <a:endParaRPr lang="uk-UA" sz="4000"/>
        </a:p>
      </dgm:t>
    </dgm:pt>
    <dgm:pt modelId="{CCD3AE0F-A1BB-47D8-97DF-250597811774}">
      <dgm:prSet custT="1"/>
      <dgm:spPr/>
      <dgm:t>
        <a:bodyPr anchor="t" anchorCtr="0"/>
        <a:lstStyle/>
        <a:p>
          <a:pPr algn="l"/>
          <a:r>
            <a:rPr lang="ru-RU" sz="1100" dirty="0" smtClean="0"/>
            <a:t>фр. 8-11 мм, фр. 11-16 мм</a:t>
          </a:r>
          <a:endParaRPr lang="uk-UA" sz="1100" dirty="0"/>
        </a:p>
      </dgm:t>
    </dgm:pt>
    <dgm:pt modelId="{970119C7-266F-4BD4-A164-2FCF578B00B1}" type="parTrans" cxnId="{9F3B30E4-1C47-4EC6-9200-0CBE2765453B}">
      <dgm:prSet/>
      <dgm:spPr/>
      <dgm:t>
        <a:bodyPr/>
        <a:lstStyle/>
        <a:p>
          <a:endParaRPr lang="uk-UA" sz="4000"/>
        </a:p>
      </dgm:t>
    </dgm:pt>
    <dgm:pt modelId="{680A4CE9-DC58-47C0-B821-67E6D93263E2}" type="sibTrans" cxnId="{9F3B30E4-1C47-4EC6-9200-0CBE2765453B}">
      <dgm:prSet/>
      <dgm:spPr/>
      <dgm:t>
        <a:bodyPr/>
        <a:lstStyle/>
        <a:p>
          <a:endParaRPr lang="uk-UA" sz="4000"/>
        </a:p>
      </dgm:t>
    </dgm:pt>
    <dgm:pt modelId="{F73F3C26-6F57-43A2-8666-5FE492C4ADA7}">
      <dgm:prSet custT="1"/>
      <dgm:spPr/>
      <dgm:t>
        <a:bodyPr anchor="t" anchorCtr="0"/>
        <a:lstStyle/>
        <a:p>
          <a:pPr algn="l"/>
          <a:r>
            <a:rPr lang="ru-RU" sz="1100" dirty="0" smtClean="0"/>
            <a:t>фр. 5-10 мм, фр. 10-20 мм</a:t>
          </a:r>
          <a:endParaRPr lang="uk-UA" sz="1100" dirty="0"/>
        </a:p>
      </dgm:t>
    </dgm:pt>
    <dgm:pt modelId="{20222653-3FB4-431E-9BD5-011537EA9587}" type="parTrans" cxnId="{D0FB1F60-D2CF-4A02-BBE9-D091C6F72E61}">
      <dgm:prSet/>
      <dgm:spPr/>
      <dgm:t>
        <a:bodyPr/>
        <a:lstStyle/>
        <a:p>
          <a:endParaRPr lang="uk-UA" sz="4000"/>
        </a:p>
      </dgm:t>
    </dgm:pt>
    <dgm:pt modelId="{E9EBC712-62CB-446B-AF94-CCE6D8BDC525}" type="sibTrans" cxnId="{D0FB1F60-D2CF-4A02-BBE9-D091C6F72E61}">
      <dgm:prSet/>
      <dgm:spPr/>
      <dgm:t>
        <a:bodyPr/>
        <a:lstStyle/>
        <a:p>
          <a:endParaRPr lang="uk-UA" sz="4000"/>
        </a:p>
      </dgm:t>
    </dgm:pt>
    <dgm:pt modelId="{1A851502-D7DA-435C-9253-E135D7A5764D}">
      <dgm:prSet custT="1"/>
      <dgm:spPr/>
      <dgm:t>
        <a:bodyPr anchor="t" anchorCtr="0"/>
        <a:lstStyle/>
        <a:p>
          <a:pPr algn="l"/>
          <a:r>
            <a:rPr lang="ru-RU" sz="1100" dirty="0" smtClean="0"/>
            <a:t>фр. 20-40 мм, фр. 40-70 мм</a:t>
          </a:r>
          <a:endParaRPr lang="uk-UA" sz="1100" dirty="0"/>
        </a:p>
      </dgm:t>
    </dgm:pt>
    <dgm:pt modelId="{5BB1B170-624B-4D42-A794-1C7686D9C3B6}" type="parTrans" cxnId="{5E2E2F0B-5CB4-4A23-A19D-C54C32F63EED}">
      <dgm:prSet/>
      <dgm:spPr/>
      <dgm:t>
        <a:bodyPr/>
        <a:lstStyle/>
        <a:p>
          <a:endParaRPr lang="uk-UA" sz="4000"/>
        </a:p>
      </dgm:t>
    </dgm:pt>
    <dgm:pt modelId="{4DE96CCD-F306-47D8-BAFA-C3F8406A0CA7}" type="sibTrans" cxnId="{5E2E2F0B-5CB4-4A23-A19D-C54C32F63EED}">
      <dgm:prSet/>
      <dgm:spPr/>
      <dgm:t>
        <a:bodyPr/>
        <a:lstStyle/>
        <a:p>
          <a:endParaRPr lang="uk-UA" sz="4000"/>
        </a:p>
      </dgm:t>
    </dgm:pt>
    <dgm:pt modelId="{CF96E66B-95D3-483A-919B-89582AEA17CF}">
      <dgm:prSet custT="1"/>
      <dgm:spPr/>
      <dgm:t>
        <a:bodyPr anchor="t" anchorCtr="0"/>
        <a:lstStyle/>
        <a:p>
          <a:pPr algn="l"/>
          <a:r>
            <a:rPr lang="ru-RU" sz="1100" dirty="0" smtClean="0"/>
            <a:t>БНД 60/90</a:t>
          </a:r>
          <a:endParaRPr lang="uk-UA" sz="1100" dirty="0"/>
        </a:p>
      </dgm:t>
    </dgm:pt>
    <dgm:pt modelId="{AE3D2427-32E5-41B5-AA1A-AB3FBFF3F55D}" type="parTrans" cxnId="{78CF4DB0-876C-4E0C-B9A0-5DECF1A884FB}">
      <dgm:prSet/>
      <dgm:spPr/>
      <dgm:t>
        <a:bodyPr/>
        <a:lstStyle/>
        <a:p>
          <a:endParaRPr lang="uk-UA" sz="4000"/>
        </a:p>
      </dgm:t>
    </dgm:pt>
    <dgm:pt modelId="{EAF7043C-24EB-4025-BE50-74E8557E9ECB}" type="sibTrans" cxnId="{78CF4DB0-876C-4E0C-B9A0-5DECF1A884FB}">
      <dgm:prSet/>
      <dgm:spPr/>
      <dgm:t>
        <a:bodyPr/>
        <a:lstStyle/>
        <a:p>
          <a:endParaRPr lang="uk-UA" sz="4000"/>
        </a:p>
      </dgm:t>
    </dgm:pt>
    <dgm:pt modelId="{9157CBA5-9A96-4DB4-B6BE-1A77FE493B76}">
      <dgm:prSet custT="1"/>
      <dgm:spPr/>
      <dgm:t>
        <a:bodyPr anchor="t" anchorCtr="0"/>
        <a:lstStyle/>
        <a:p>
          <a:pPr algn="l"/>
          <a:r>
            <a:rPr lang="ru-RU" sz="1100" dirty="0" smtClean="0"/>
            <a:t>БНД 90/130</a:t>
          </a:r>
          <a:endParaRPr lang="uk-UA" sz="1100" dirty="0"/>
        </a:p>
      </dgm:t>
    </dgm:pt>
    <dgm:pt modelId="{0F194766-56AA-4978-A70B-12961070441C}" type="parTrans" cxnId="{6FE7066A-8AF6-4544-9531-20EF0D6C76D0}">
      <dgm:prSet/>
      <dgm:spPr/>
      <dgm:t>
        <a:bodyPr/>
        <a:lstStyle/>
        <a:p>
          <a:endParaRPr lang="uk-UA" sz="4000"/>
        </a:p>
      </dgm:t>
    </dgm:pt>
    <dgm:pt modelId="{0DD262E0-B40A-487B-BA71-1F04503442FB}" type="sibTrans" cxnId="{6FE7066A-8AF6-4544-9531-20EF0D6C76D0}">
      <dgm:prSet/>
      <dgm:spPr/>
      <dgm:t>
        <a:bodyPr/>
        <a:lstStyle/>
        <a:p>
          <a:endParaRPr lang="uk-UA" sz="4000"/>
        </a:p>
      </dgm:t>
    </dgm:pt>
    <dgm:pt modelId="{7066F693-7C0F-4A55-8FE6-C6BAD8F86335}">
      <dgm:prSet custT="1"/>
      <dgm:spPr/>
      <dgm:t>
        <a:bodyPr anchor="t" anchorCtr="0"/>
        <a:lstStyle/>
        <a:p>
          <a:pPr algn="l"/>
          <a:r>
            <a:rPr lang="ru-RU" sz="1100" dirty="0" err="1" smtClean="0"/>
            <a:t>фарби</a:t>
          </a:r>
          <a:endParaRPr lang="uk-UA" sz="1100" dirty="0"/>
        </a:p>
      </dgm:t>
    </dgm:pt>
    <dgm:pt modelId="{F21CF6D9-C273-4983-8093-CE37E8A45ED5}" type="parTrans" cxnId="{ED57D7DF-537B-4E6B-B46A-3ACCEF84210F}">
      <dgm:prSet/>
      <dgm:spPr/>
      <dgm:t>
        <a:bodyPr/>
        <a:lstStyle/>
        <a:p>
          <a:endParaRPr lang="uk-UA" sz="4000"/>
        </a:p>
      </dgm:t>
    </dgm:pt>
    <dgm:pt modelId="{7606763D-566E-42D3-A3CD-8B93AE73D3E3}" type="sibTrans" cxnId="{ED57D7DF-537B-4E6B-B46A-3ACCEF84210F}">
      <dgm:prSet/>
      <dgm:spPr/>
      <dgm:t>
        <a:bodyPr/>
        <a:lstStyle/>
        <a:p>
          <a:endParaRPr lang="uk-UA" sz="4000"/>
        </a:p>
      </dgm:t>
    </dgm:pt>
    <dgm:pt modelId="{637E9D4F-3374-4E09-846F-80F412CF651C}">
      <dgm:prSet custT="1"/>
      <dgm:spPr/>
      <dgm:t>
        <a:bodyPr anchor="t" anchorCtr="0"/>
        <a:lstStyle/>
        <a:p>
          <a:pPr algn="l"/>
          <a:r>
            <a:rPr lang="ru-RU" sz="1100" dirty="0" err="1" smtClean="0"/>
            <a:t>пластичні</a:t>
          </a:r>
          <a:r>
            <a:rPr lang="ru-RU" sz="1100" dirty="0" smtClean="0"/>
            <a:t> </a:t>
          </a:r>
          <a:r>
            <a:rPr lang="ru-RU" sz="1100" dirty="0" err="1" smtClean="0"/>
            <a:t>маси</a:t>
          </a:r>
          <a:endParaRPr lang="uk-UA" sz="1100" dirty="0"/>
        </a:p>
      </dgm:t>
    </dgm:pt>
    <dgm:pt modelId="{D7B3987B-0866-4ED5-9E0D-6F18D50219D0}" type="parTrans" cxnId="{509B4DE1-3EA4-4286-A0BB-1CE0851211D8}">
      <dgm:prSet/>
      <dgm:spPr/>
      <dgm:t>
        <a:bodyPr/>
        <a:lstStyle/>
        <a:p>
          <a:endParaRPr lang="uk-UA" sz="4000"/>
        </a:p>
      </dgm:t>
    </dgm:pt>
    <dgm:pt modelId="{AAE26D7C-767E-4139-84BF-1993D8770E91}" type="sibTrans" cxnId="{509B4DE1-3EA4-4286-A0BB-1CE0851211D8}">
      <dgm:prSet/>
      <dgm:spPr/>
      <dgm:t>
        <a:bodyPr/>
        <a:lstStyle/>
        <a:p>
          <a:endParaRPr lang="uk-UA" sz="4000"/>
        </a:p>
      </dgm:t>
    </dgm:pt>
    <dgm:pt modelId="{7EE6C08A-A0D0-4309-A5F6-500AF6BB30D0}">
      <dgm:prSet custT="1"/>
      <dgm:spPr/>
      <dgm:t>
        <a:bodyPr anchor="t" anchorCtr="0"/>
        <a:lstStyle/>
        <a:p>
          <a:pPr algn="l"/>
          <a:r>
            <a:rPr lang="ru-RU" sz="1100" dirty="0" err="1" smtClean="0"/>
            <a:t>полімерні</a:t>
          </a:r>
          <a:r>
            <a:rPr lang="ru-RU" sz="1100" dirty="0" smtClean="0"/>
            <a:t> </a:t>
          </a:r>
          <a:r>
            <a:rPr lang="ru-RU" sz="1100" dirty="0" err="1" smtClean="0"/>
            <a:t>стрічки</a:t>
          </a:r>
          <a:endParaRPr lang="uk-UA" sz="1100" dirty="0"/>
        </a:p>
      </dgm:t>
    </dgm:pt>
    <dgm:pt modelId="{D83802EA-90BA-4C18-B955-A1089F5BDA36}" type="parTrans" cxnId="{A42B64C6-4D94-491A-BDFA-08E68D16D574}">
      <dgm:prSet/>
      <dgm:spPr/>
      <dgm:t>
        <a:bodyPr/>
        <a:lstStyle/>
        <a:p>
          <a:endParaRPr lang="uk-UA" sz="4000"/>
        </a:p>
      </dgm:t>
    </dgm:pt>
    <dgm:pt modelId="{B01935C0-91F1-4D4D-B026-671BCF2B2C7D}" type="sibTrans" cxnId="{A42B64C6-4D94-491A-BDFA-08E68D16D574}">
      <dgm:prSet/>
      <dgm:spPr/>
      <dgm:t>
        <a:bodyPr/>
        <a:lstStyle/>
        <a:p>
          <a:endParaRPr lang="uk-UA" sz="4000"/>
        </a:p>
      </dgm:t>
    </dgm:pt>
    <dgm:pt modelId="{5C0789A2-B357-4FF3-8ACF-97FC3D6FBC4B}">
      <dgm:prSet custT="1"/>
      <dgm:spPr/>
      <dgm:t>
        <a:bodyPr anchor="t" anchorCtr="0"/>
        <a:lstStyle/>
        <a:p>
          <a:pPr algn="l"/>
          <a:r>
            <a:rPr lang="ru-RU" sz="1100" dirty="0" err="1" smtClean="0"/>
            <a:t>скляні</a:t>
          </a:r>
          <a:r>
            <a:rPr lang="ru-RU" sz="1100" dirty="0" smtClean="0"/>
            <a:t> </a:t>
          </a:r>
          <a:r>
            <a:rPr lang="ru-RU" sz="1100" dirty="0" err="1" smtClean="0"/>
            <a:t>мікрокульки</a:t>
          </a:r>
          <a:endParaRPr lang="uk-UA" sz="1100" dirty="0"/>
        </a:p>
      </dgm:t>
    </dgm:pt>
    <dgm:pt modelId="{B6FB66DC-8118-41BD-848E-C8C3475D0E99}" type="parTrans" cxnId="{BDE361E4-03B3-4403-893B-22977AE858A7}">
      <dgm:prSet/>
      <dgm:spPr/>
      <dgm:t>
        <a:bodyPr/>
        <a:lstStyle/>
        <a:p>
          <a:endParaRPr lang="uk-UA" sz="4000"/>
        </a:p>
      </dgm:t>
    </dgm:pt>
    <dgm:pt modelId="{E8C7CB35-E24E-4072-9A33-9B3330D177FA}" type="sibTrans" cxnId="{BDE361E4-03B3-4403-893B-22977AE858A7}">
      <dgm:prSet/>
      <dgm:spPr/>
      <dgm:t>
        <a:bodyPr/>
        <a:lstStyle/>
        <a:p>
          <a:endParaRPr lang="uk-UA" sz="4000"/>
        </a:p>
      </dgm:t>
    </dgm:pt>
    <dgm:pt modelId="{7B33AB5A-8D79-4300-AE18-7D96C10A2EBD}">
      <dgm:prSet custT="1"/>
      <dgm:spPr/>
      <dgm:t>
        <a:bodyPr anchor="t" anchorCtr="0"/>
        <a:lstStyle/>
        <a:p>
          <a:pPr algn="l"/>
          <a:r>
            <a:rPr lang="ru-RU" sz="1000" dirty="0" err="1" smtClean="0"/>
            <a:t>грунтоване</a:t>
          </a:r>
          <a:endParaRPr lang="uk-UA" sz="1000" dirty="0"/>
        </a:p>
      </dgm:t>
    </dgm:pt>
    <dgm:pt modelId="{2FDF436C-0018-4302-8D96-4BF9D973C8C0}" type="parTrans" cxnId="{63833A86-4853-4491-AE6D-89A6070D944B}">
      <dgm:prSet/>
      <dgm:spPr/>
      <dgm:t>
        <a:bodyPr/>
        <a:lstStyle/>
        <a:p>
          <a:endParaRPr lang="uk-UA" sz="4000"/>
        </a:p>
      </dgm:t>
    </dgm:pt>
    <dgm:pt modelId="{07794D56-D4DD-4D16-8BC1-FAB75CB8E269}" type="sibTrans" cxnId="{63833A86-4853-4491-AE6D-89A6070D944B}">
      <dgm:prSet/>
      <dgm:spPr/>
      <dgm:t>
        <a:bodyPr/>
        <a:lstStyle/>
        <a:p>
          <a:endParaRPr lang="uk-UA" sz="4000"/>
        </a:p>
      </dgm:t>
    </dgm:pt>
    <dgm:pt modelId="{F0AFA3D2-7CDD-45D2-A2C8-EE4428A6769B}">
      <dgm:prSet custT="1"/>
      <dgm:spPr/>
      <dgm:t>
        <a:bodyPr anchor="t" anchorCtr="0"/>
        <a:lstStyle/>
        <a:p>
          <a:pPr algn="l"/>
          <a:r>
            <a:rPr lang="ru-RU" sz="1000" dirty="0" err="1" smtClean="0"/>
            <a:t>оцинковане</a:t>
          </a:r>
          <a:endParaRPr lang="uk-UA" sz="1000" dirty="0"/>
        </a:p>
      </dgm:t>
    </dgm:pt>
    <dgm:pt modelId="{0BFF8490-00D5-4280-A979-353D59AE0F30}" type="parTrans" cxnId="{21AE249B-CA40-4738-A6B7-1051F57D2EFC}">
      <dgm:prSet/>
      <dgm:spPr/>
      <dgm:t>
        <a:bodyPr/>
        <a:lstStyle/>
        <a:p>
          <a:endParaRPr lang="uk-UA" sz="4000"/>
        </a:p>
      </dgm:t>
    </dgm:pt>
    <dgm:pt modelId="{AF31D877-553A-41A4-9AC3-440D6C7DFF66}" type="sibTrans" cxnId="{21AE249B-CA40-4738-A6B7-1051F57D2EFC}">
      <dgm:prSet/>
      <dgm:spPr/>
      <dgm:t>
        <a:bodyPr/>
        <a:lstStyle/>
        <a:p>
          <a:endParaRPr lang="uk-UA" sz="4000"/>
        </a:p>
      </dgm:t>
    </dgm:pt>
    <dgm:pt modelId="{5E11B34D-679F-4AAD-A662-DD045A1BA2DA}">
      <dgm:prSet custT="1"/>
      <dgm:spPr/>
      <dgm:t>
        <a:bodyPr anchor="t" anchorCtr="0"/>
        <a:lstStyle/>
        <a:p>
          <a:pPr algn="l"/>
          <a:r>
            <a:rPr lang="ru-RU" sz="1000" dirty="0" err="1" smtClean="0"/>
            <a:t>оцинковане</a:t>
          </a:r>
          <a:r>
            <a:rPr lang="ru-RU" sz="1000" dirty="0" smtClean="0"/>
            <a:t> з </a:t>
          </a:r>
          <a:r>
            <a:rPr lang="ru-RU" sz="1000" dirty="0" err="1" smtClean="0"/>
            <a:t>використанням</a:t>
          </a:r>
          <a:r>
            <a:rPr lang="ru-RU" sz="1000" dirty="0" smtClean="0"/>
            <a:t> </a:t>
          </a:r>
          <a:r>
            <a:rPr lang="ru-RU" sz="1000" dirty="0" err="1" smtClean="0"/>
            <a:t>високоміцної</a:t>
          </a:r>
          <a:r>
            <a:rPr lang="ru-RU" sz="1000" dirty="0" smtClean="0"/>
            <a:t> </a:t>
          </a:r>
          <a:r>
            <a:rPr lang="ru-RU" sz="1000" dirty="0" err="1" smtClean="0"/>
            <a:t>сталі</a:t>
          </a:r>
          <a:r>
            <a:rPr lang="ru-RU" sz="1000" dirty="0" smtClean="0"/>
            <a:t> та </a:t>
          </a:r>
          <a:r>
            <a:rPr lang="ru-RU" sz="1000" dirty="0" err="1" smtClean="0"/>
            <a:t>гарячеоцинкованого</a:t>
          </a:r>
          <a:r>
            <a:rPr lang="ru-RU" sz="1000" dirty="0" smtClean="0"/>
            <a:t> метизу</a:t>
          </a:r>
          <a:endParaRPr lang="uk-UA" sz="1000" dirty="0"/>
        </a:p>
      </dgm:t>
    </dgm:pt>
    <dgm:pt modelId="{149042FF-20F7-4EF7-A05E-F89F41EB9445}" type="parTrans" cxnId="{28F1B7A3-E87D-49F5-9C5B-66A6B4413F6F}">
      <dgm:prSet/>
      <dgm:spPr/>
      <dgm:t>
        <a:bodyPr/>
        <a:lstStyle/>
        <a:p>
          <a:endParaRPr lang="uk-UA" sz="4000"/>
        </a:p>
      </dgm:t>
    </dgm:pt>
    <dgm:pt modelId="{E7F12D20-9C61-45AC-A2BD-838AE3BF1098}" type="sibTrans" cxnId="{28F1B7A3-E87D-49F5-9C5B-66A6B4413F6F}">
      <dgm:prSet/>
      <dgm:spPr/>
      <dgm:t>
        <a:bodyPr/>
        <a:lstStyle/>
        <a:p>
          <a:endParaRPr lang="uk-UA" sz="4000"/>
        </a:p>
      </dgm:t>
    </dgm:pt>
    <dgm:pt modelId="{177EEF43-535A-499F-AA24-3C9720A51BA7}">
      <dgm:prSet custT="1"/>
      <dgm:spPr/>
      <dgm:t>
        <a:bodyPr anchor="t" anchorCtr="0"/>
        <a:lstStyle/>
        <a:p>
          <a:pPr algn="l"/>
          <a:r>
            <a:rPr lang="ru-RU" sz="1000" dirty="0" err="1" smtClean="0"/>
            <a:t>оцинковане</a:t>
          </a:r>
          <a:r>
            <a:rPr lang="ru-RU" sz="1000" dirty="0" smtClean="0"/>
            <a:t> з </a:t>
          </a:r>
          <a:r>
            <a:rPr lang="ru-RU" sz="1000" dirty="0" err="1" smtClean="0"/>
            <a:t>полімерним</a:t>
          </a:r>
          <a:r>
            <a:rPr lang="ru-RU" sz="1000" dirty="0" smtClean="0"/>
            <a:t> </a:t>
          </a:r>
          <a:r>
            <a:rPr lang="ru-RU" sz="1000" dirty="0" err="1" smtClean="0"/>
            <a:t>покриттям</a:t>
          </a:r>
          <a:endParaRPr lang="uk-UA" sz="1000" dirty="0"/>
        </a:p>
      </dgm:t>
    </dgm:pt>
    <dgm:pt modelId="{CDE74299-72BC-47F8-8C4C-5F8597C279C2}" type="parTrans" cxnId="{A517E830-68A3-4439-B250-115B37AD331A}">
      <dgm:prSet/>
      <dgm:spPr/>
      <dgm:t>
        <a:bodyPr/>
        <a:lstStyle/>
        <a:p>
          <a:endParaRPr lang="uk-UA" sz="4000"/>
        </a:p>
      </dgm:t>
    </dgm:pt>
    <dgm:pt modelId="{86F18527-5CF2-405B-A326-FBC2CF834136}" type="sibTrans" cxnId="{A517E830-68A3-4439-B250-115B37AD331A}">
      <dgm:prSet/>
      <dgm:spPr/>
      <dgm:t>
        <a:bodyPr/>
        <a:lstStyle/>
        <a:p>
          <a:endParaRPr lang="uk-UA" sz="4000"/>
        </a:p>
      </dgm:t>
    </dgm:pt>
    <dgm:pt modelId="{CDA231E0-7B18-47F9-8131-1E3294D640AE}">
      <dgm:prSet phldrT="[Текст]" custT="1"/>
      <dgm:spPr/>
      <dgm:t>
        <a:bodyPr anchor="t" anchorCtr="0"/>
        <a:lstStyle/>
        <a:p>
          <a:pPr algn="l"/>
          <a:r>
            <a:rPr lang="ru-RU" sz="1100" dirty="0" smtClean="0"/>
            <a:t>балки </a:t>
          </a:r>
          <a:r>
            <a:rPr lang="ru-RU" sz="1100" dirty="0" err="1" smtClean="0"/>
            <a:t>двотаврові</a:t>
          </a:r>
          <a:endParaRPr lang="uk-UA" sz="1100" dirty="0"/>
        </a:p>
      </dgm:t>
    </dgm:pt>
    <dgm:pt modelId="{C1AC7AA8-65B6-4F9B-8252-C8F003C993AC}" type="parTrans" cxnId="{3323262A-4BDC-45CE-B793-84AE5CAF3C02}">
      <dgm:prSet/>
      <dgm:spPr/>
      <dgm:t>
        <a:bodyPr/>
        <a:lstStyle/>
        <a:p>
          <a:endParaRPr lang="uk-UA" sz="4000"/>
        </a:p>
      </dgm:t>
    </dgm:pt>
    <dgm:pt modelId="{E1835362-EFC1-46BF-9866-6877483CF148}" type="sibTrans" cxnId="{3323262A-4BDC-45CE-B793-84AE5CAF3C02}">
      <dgm:prSet/>
      <dgm:spPr/>
      <dgm:t>
        <a:bodyPr/>
        <a:lstStyle/>
        <a:p>
          <a:endParaRPr lang="uk-UA" sz="4000"/>
        </a:p>
      </dgm:t>
    </dgm:pt>
    <dgm:pt modelId="{3F059742-563D-4444-B190-11FC0A983F39}">
      <dgm:prSet phldrT="[Текст]" custT="1"/>
      <dgm:spPr/>
      <dgm:t>
        <a:bodyPr anchor="t" anchorCtr="0"/>
        <a:lstStyle/>
        <a:p>
          <a:pPr algn="l"/>
          <a:r>
            <a:rPr lang="ru-RU" sz="1100" dirty="0" err="1" smtClean="0"/>
            <a:t>швелери</a:t>
          </a:r>
          <a:endParaRPr lang="uk-UA" sz="1100" dirty="0"/>
        </a:p>
      </dgm:t>
    </dgm:pt>
    <dgm:pt modelId="{671B1300-6D55-4071-A31C-4036BA9AB64D}" type="parTrans" cxnId="{EBD6C42E-1C8B-4E95-81A8-FC4AF6909AA9}">
      <dgm:prSet/>
      <dgm:spPr/>
      <dgm:t>
        <a:bodyPr/>
        <a:lstStyle/>
        <a:p>
          <a:endParaRPr lang="uk-UA" sz="4000"/>
        </a:p>
      </dgm:t>
    </dgm:pt>
    <dgm:pt modelId="{40B908D3-942C-4AAB-BD33-C2A9436D381B}" type="sibTrans" cxnId="{EBD6C42E-1C8B-4E95-81A8-FC4AF6909AA9}">
      <dgm:prSet/>
      <dgm:spPr/>
      <dgm:t>
        <a:bodyPr/>
        <a:lstStyle/>
        <a:p>
          <a:endParaRPr lang="uk-UA" sz="4000"/>
        </a:p>
      </dgm:t>
    </dgm:pt>
    <dgm:pt modelId="{3E7E5E89-E07F-4E2E-9D0A-C5A81D6F4D07}">
      <dgm:prSet phldrT="[Текст]" custT="1"/>
      <dgm:spPr/>
      <dgm:t>
        <a:bodyPr anchor="t" anchorCtr="0"/>
        <a:lstStyle/>
        <a:p>
          <a:pPr algn="l"/>
          <a:r>
            <a:rPr lang="ru-RU" sz="1100" dirty="0" err="1" smtClean="0"/>
            <a:t>кутники</a:t>
          </a:r>
          <a:endParaRPr lang="uk-UA" sz="1100" dirty="0"/>
        </a:p>
      </dgm:t>
    </dgm:pt>
    <dgm:pt modelId="{CB636C2B-15B9-44D5-8806-6D2981A97F60}" type="parTrans" cxnId="{7E305902-2C69-4C7E-85E1-AC25F205DDAC}">
      <dgm:prSet/>
      <dgm:spPr/>
      <dgm:t>
        <a:bodyPr/>
        <a:lstStyle/>
        <a:p>
          <a:endParaRPr lang="uk-UA" sz="4000"/>
        </a:p>
      </dgm:t>
    </dgm:pt>
    <dgm:pt modelId="{88D2C35C-99AF-492E-A3A5-8FAC733DB0AF}" type="sibTrans" cxnId="{7E305902-2C69-4C7E-85E1-AC25F205DDAC}">
      <dgm:prSet/>
      <dgm:spPr/>
      <dgm:t>
        <a:bodyPr/>
        <a:lstStyle/>
        <a:p>
          <a:endParaRPr lang="uk-UA" sz="4000"/>
        </a:p>
      </dgm:t>
    </dgm:pt>
    <dgm:pt modelId="{49473C24-A6E9-4285-A07B-ECFB4509A347}">
      <dgm:prSet phldrT="[Текст]" custT="1"/>
      <dgm:spPr/>
      <dgm:t>
        <a:bodyPr anchor="t" anchorCtr="0"/>
        <a:lstStyle/>
        <a:p>
          <a:pPr algn="l"/>
          <a:r>
            <a:rPr lang="ru-RU" sz="1100" dirty="0" err="1" smtClean="0"/>
            <a:t>арматурна</a:t>
          </a:r>
          <a:r>
            <a:rPr lang="ru-RU" sz="1100" dirty="0" smtClean="0"/>
            <a:t> сталь</a:t>
          </a:r>
          <a:endParaRPr lang="uk-UA" sz="1100" dirty="0"/>
        </a:p>
      </dgm:t>
    </dgm:pt>
    <dgm:pt modelId="{1B156862-EA2D-4C03-95A1-7A8E665E7B48}" type="parTrans" cxnId="{7EACF8FA-7B5E-4BB3-A73D-280E12B865B1}">
      <dgm:prSet/>
      <dgm:spPr/>
      <dgm:t>
        <a:bodyPr/>
        <a:lstStyle/>
        <a:p>
          <a:endParaRPr lang="uk-UA" sz="4000"/>
        </a:p>
      </dgm:t>
    </dgm:pt>
    <dgm:pt modelId="{5513154A-1AF4-46CD-9A7B-BC3B5BA41614}" type="sibTrans" cxnId="{7EACF8FA-7B5E-4BB3-A73D-280E12B865B1}">
      <dgm:prSet/>
      <dgm:spPr/>
      <dgm:t>
        <a:bodyPr/>
        <a:lstStyle/>
        <a:p>
          <a:endParaRPr lang="uk-UA" sz="4000"/>
        </a:p>
      </dgm:t>
    </dgm:pt>
    <dgm:pt modelId="{E027F090-01BA-40C3-ADA8-C8FF96B80EDA}">
      <dgm:prSet custT="1"/>
      <dgm:spPr/>
      <dgm:t>
        <a:bodyPr anchor="t" anchorCtr="0"/>
        <a:lstStyle/>
        <a:p>
          <a:pPr algn="l"/>
          <a:r>
            <a:rPr lang="ru-RU" sz="1000" dirty="0" err="1" smtClean="0"/>
            <a:t>грунтоване</a:t>
          </a:r>
          <a:endParaRPr lang="uk-UA" sz="1000" dirty="0"/>
        </a:p>
      </dgm:t>
    </dgm:pt>
    <dgm:pt modelId="{1ADC78D1-3091-493F-85B9-87FC249D5B38}" type="parTrans" cxnId="{28E43297-1967-431E-B7B4-DDDBB55DA8E2}">
      <dgm:prSet/>
      <dgm:spPr/>
      <dgm:t>
        <a:bodyPr/>
        <a:lstStyle/>
        <a:p>
          <a:endParaRPr lang="uk-UA" sz="4000"/>
        </a:p>
      </dgm:t>
    </dgm:pt>
    <dgm:pt modelId="{147B211B-5999-406F-9933-677E85EE93B9}" type="sibTrans" cxnId="{28E43297-1967-431E-B7B4-DDDBB55DA8E2}">
      <dgm:prSet/>
      <dgm:spPr/>
      <dgm:t>
        <a:bodyPr/>
        <a:lstStyle/>
        <a:p>
          <a:endParaRPr lang="uk-UA" sz="4000"/>
        </a:p>
      </dgm:t>
    </dgm:pt>
    <dgm:pt modelId="{3453ED64-43A7-4935-9FAA-B1FC48099492}">
      <dgm:prSet custT="1"/>
      <dgm:spPr/>
      <dgm:t>
        <a:bodyPr anchor="t" anchorCtr="0"/>
        <a:lstStyle/>
        <a:p>
          <a:pPr algn="l"/>
          <a:r>
            <a:rPr lang="ru-RU" sz="1000" dirty="0" err="1" smtClean="0"/>
            <a:t>оцинковане</a:t>
          </a:r>
          <a:endParaRPr lang="uk-UA" sz="1000" dirty="0"/>
        </a:p>
      </dgm:t>
    </dgm:pt>
    <dgm:pt modelId="{9AD68BDF-F774-40EC-AC2A-85FC41721460}" type="parTrans" cxnId="{F8DC865D-1CCC-4A39-B938-6B9D25C991A0}">
      <dgm:prSet/>
      <dgm:spPr/>
      <dgm:t>
        <a:bodyPr/>
        <a:lstStyle/>
        <a:p>
          <a:endParaRPr lang="uk-UA" sz="4000"/>
        </a:p>
      </dgm:t>
    </dgm:pt>
    <dgm:pt modelId="{08E312F8-780C-4D81-A408-795D6FDEB282}" type="sibTrans" cxnId="{F8DC865D-1CCC-4A39-B938-6B9D25C991A0}">
      <dgm:prSet/>
      <dgm:spPr/>
      <dgm:t>
        <a:bodyPr/>
        <a:lstStyle/>
        <a:p>
          <a:endParaRPr lang="uk-UA" sz="4000"/>
        </a:p>
      </dgm:t>
    </dgm:pt>
    <dgm:pt modelId="{94DBE18C-7BC7-4E0A-9CBE-3D20287E6939}">
      <dgm:prSet custT="1"/>
      <dgm:spPr/>
      <dgm:t>
        <a:bodyPr anchor="t" anchorCtr="0"/>
        <a:lstStyle/>
        <a:p>
          <a:pPr algn="l"/>
          <a:r>
            <a:rPr lang="ru-RU" sz="1000" dirty="0" err="1" smtClean="0"/>
            <a:t>оцинковане</a:t>
          </a:r>
          <a:r>
            <a:rPr lang="ru-RU" sz="1000" dirty="0" smtClean="0"/>
            <a:t> з </a:t>
          </a:r>
          <a:r>
            <a:rPr lang="ru-RU" sz="1000" dirty="0" err="1" smtClean="0"/>
            <a:t>використанням</a:t>
          </a:r>
          <a:r>
            <a:rPr lang="ru-RU" sz="1000" dirty="0" smtClean="0"/>
            <a:t> </a:t>
          </a:r>
          <a:r>
            <a:rPr lang="ru-RU" sz="1000" dirty="0" err="1" smtClean="0"/>
            <a:t>високоміцної</a:t>
          </a:r>
          <a:r>
            <a:rPr lang="ru-RU" sz="1000" dirty="0" smtClean="0"/>
            <a:t> </a:t>
          </a:r>
          <a:r>
            <a:rPr lang="ru-RU" sz="1000" dirty="0" err="1" smtClean="0"/>
            <a:t>сталі</a:t>
          </a:r>
          <a:r>
            <a:rPr lang="ru-RU" sz="1000" dirty="0" smtClean="0"/>
            <a:t> та </a:t>
          </a:r>
          <a:r>
            <a:rPr lang="ru-RU" sz="1000" dirty="0" err="1" smtClean="0"/>
            <a:t>гарячеоцинкованого</a:t>
          </a:r>
          <a:r>
            <a:rPr lang="ru-RU" sz="1000" dirty="0" smtClean="0"/>
            <a:t> метизу</a:t>
          </a:r>
          <a:endParaRPr lang="uk-UA" sz="1000" dirty="0"/>
        </a:p>
      </dgm:t>
    </dgm:pt>
    <dgm:pt modelId="{CE4A091F-F130-4503-8050-B8FF5730D198}" type="parTrans" cxnId="{37B677FC-96ED-4F60-8255-9833EB392942}">
      <dgm:prSet/>
      <dgm:spPr/>
      <dgm:t>
        <a:bodyPr/>
        <a:lstStyle/>
        <a:p>
          <a:endParaRPr lang="uk-UA" sz="4000"/>
        </a:p>
      </dgm:t>
    </dgm:pt>
    <dgm:pt modelId="{F0794280-68D8-4FFA-8744-6CE329175133}" type="sibTrans" cxnId="{37B677FC-96ED-4F60-8255-9833EB392942}">
      <dgm:prSet/>
      <dgm:spPr/>
      <dgm:t>
        <a:bodyPr/>
        <a:lstStyle/>
        <a:p>
          <a:endParaRPr lang="uk-UA" sz="4000"/>
        </a:p>
      </dgm:t>
    </dgm:pt>
    <dgm:pt modelId="{14FEE873-E869-40EF-8852-E29BAD128DED}">
      <dgm:prSet custT="1"/>
      <dgm:spPr/>
      <dgm:t>
        <a:bodyPr anchor="t" anchorCtr="0"/>
        <a:lstStyle/>
        <a:p>
          <a:pPr algn="l"/>
          <a:r>
            <a:rPr lang="ru-RU" sz="1000" dirty="0" err="1" smtClean="0"/>
            <a:t>оцинковане</a:t>
          </a:r>
          <a:r>
            <a:rPr lang="ru-RU" sz="1000" dirty="0" smtClean="0"/>
            <a:t> з </a:t>
          </a:r>
          <a:r>
            <a:rPr lang="ru-RU" sz="1000" dirty="0" err="1" smtClean="0"/>
            <a:t>полімерним</a:t>
          </a:r>
          <a:r>
            <a:rPr lang="ru-RU" sz="1000" dirty="0" smtClean="0"/>
            <a:t> </a:t>
          </a:r>
          <a:r>
            <a:rPr lang="ru-RU" sz="1000" dirty="0" err="1" smtClean="0"/>
            <a:t>покриттям</a:t>
          </a:r>
          <a:endParaRPr lang="uk-UA" sz="1000" dirty="0"/>
        </a:p>
      </dgm:t>
    </dgm:pt>
    <dgm:pt modelId="{18360B30-9035-4A86-9DDF-3DBEC8E2FCDD}" type="parTrans" cxnId="{007068DA-543D-4354-98FE-A425EC8BD1DB}">
      <dgm:prSet/>
      <dgm:spPr/>
      <dgm:t>
        <a:bodyPr/>
        <a:lstStyle/>
        <a:p>
          <a:endParaRPr lang="uk-UA" sz="4000"/>
        </a:p>
      </dgm:t>
    </dgm:pt>
    <dgm:pt modelId="{EBBD2670-9F51-42A1-92BD-14DC09A60782}" type="sibTrans" cxnId="{007068DA-543D-4354-98FE-A425EC8BD1DB}">
      <dgm:prSet/>
      <dgm:spPr/>
      <dgm:t>
        <a:bodyPr/>
        <a:lstStyle/>
        <a:p>
          <a:endParaRPr lang="uk-UA" sz="4000"/>
        </a:p>
      </dgm:t>
    </dgm:pt>
    <dgm:pt modelId="{2A6C6B67-B7B1-484F-9869-513262E7084E}" type="pres">
      <dgm:prSet presAssocID="{459D1474-7140-4653-91B7-BB66D76C59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8A3868E-48FE-4D11-AFCA-BD32E89D53FB}" type="pres">
      <dgm:prSet presAssocID="{E2EB1B6C-6043-4D9B-A1A9-78A6705488A3}" presName="node" presStyleLbl="node1" presStyleIdx="0" presStyleCnt="19" custScaleY="14632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25529BD-E9ED-49C1-A877-BEA1CB7ED794}" type="pres">
      <dgm:prSet presAssocID="{9020D734-5740-4D55-85AA-5EC3545F4201}" presName="sibTrans" presStyleCnt="0"/>
      <dgm:spPr/>
    </dgm:pt>
    <dgm:pt modelId="{040F2CE1-D487-4304-99E2-5F9FA2CC65CF}" type="pres">
      <dgm:prSet presAssocID="{D55331A0-F6BD-4682-B8BB-CB5C036F8183}" presName="node" presStyleLbl="node1" presStyleIdx="1" presStyleCnt="19" custScaleX="146410" custScaleY="14641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F6CCDE-D8E0-40E3-904E-51B400C08071}" type="pres">
      <dgm:prSet presAssocID="{7441B5E2-D722-4F05-BC7D-5DF0E2A34F9F}" presName="sibTrans" presStyleCnt="0"/>
      <dgm:spPr/>
    </dgm:pt>
    <dgm:pt modelId="{7D4F96CA-E1DD-4C8D-915B-B0EAD8AD0A99}" type="pres">
      <dgm:prSet presAssocID="{5931C298-3A7E-4340-967B-449385426E21}" presName="node" presStyleLbl="node1" presStyleIdx="2" presStyleCnt="19" custScaleX="146410" custScaleY="14641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0CF7807-51D0-4659-9C79-6D003BC5C545}" type="pres">
      <dgm:prSet presAssocID="{BF239222-2C0F-4B5E-B240-1D84F6C9EB68}" presName="sibTrans" presStyleCnt="0"/>
      <dgm:spPr/>
    </dgm:pt>
    <dgm:pt modelId="{37341A28-E883-40C2-8655-FDAC8E4ED10F}" type="pres">
      <dgm:prSet presAssocID="{50F42358-AA11-4692-A291-2AE05886038B}" presName="node" presStyleLbl="node1" presStyleIdx="3" presStyleCnt="19" custScaleY="14632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5AF486E-7F93-43AE-8C54-B0EB9FAAAE67}" type="pres">
      <dgm:prSet presAssocID="{071FBE85-C49F-4915-B241-44C53ADDDC70}" presName="sibTrans" presStyleCnt="0"/>
      <dgm:spPr/>
    </dgm:pt>
    <dgm:pt modelId="{31E8BAF8-B429-404B-82BA-97654A642FAC}" type="pres">
      <dgm:prSet presAssocID="{1FB00E1C-6BFE-4F27-9FEC-D948F9C987C7}" presName="node" presStyleLbl="node1" presStyleIdx="4" presStyleCnt="19" custScaleX="6830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1AFEA51-02AE-4C06-B310-E31CB28D86FA}" type="pres">
      <dgm:prSet presAssocID="{79A21766-568A-4EDF-87E1-4A2EEBDCCC9C}" presName="sibTrans" presStyleCnt="0"/>
      <dgm:spPr/>
    </dgm:pt>
    <dgm:pt modelId="{396BDFE6-37C9-4329-A2AF-9E1F54950D46}" type="pres">
      <dgm:prSet presAssocID="{FA2541C4-A272-4868-B039-BFC311F0CEAB}" presName="node" presStyleLbl="node1" presStyleIdx="5" presStyleCnt="19" custScaleX="11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47D7638-16AD-4F7B-9E28-5A26352338AF}" type="pres">
      <dgm:prSet presAssocID="{831BD49F-9FA7-4EA8-B63F-9C5747186520}" presName="sibTrans" presStyleCnt="0"/>
      <dgm:spPr/>
    </dgm:pt>
    <dgm:pt modelId="{1D759E13-0FC5-4A69-A2F0-F0EAA023A40D}" type="pres">
      <dgm:prSet presAssocID="{9B0D4330-D7B9-4DEA-A7B0-9A317C05907E}" presName="node" presStyleLbl="node1" presStyleIdx="6" presStyleCnt="1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E39CEA2-0D99-4256-A7FD-BA561DA1F7BB}" type="pres">
      <dgm:prSet presAssocID="{6D0B2F6C-88CE-4880-877A-8E664B934A6B}" presName="sibTrans" presStyleCnt="0"/>
      <dgm:spPr/>
    </dgm:pt>
    <dgm:pt modelId="{CAEFD4BD-4333-4F8B-83A7-9473AE56D644}" type="pres">
      <dgm:prSet presAssocID="{95B3020C-A263-48AB-8C5F-46E1E35606DF}" presName="node" presStyleLbl="node1" presStyleIdx="7" presStyleCnt="19" custScaleX="6830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36589AA-BA97-4510-ADE0-1AF2C821FE07}" type="pres">
      <dgm:prSet presAssocID="{22F68ED5-16E1-4171-AACB-FF45C13763DA}" presName="sibTrans" presStyleCnt="0"/>
      <dgm:spPr/>
    </dgm:pt>
    <dgm:pt modelId="{053BDD77-306D-460E-AF75-5E0B9399A91A}" type="pres">
      <dgm:prSet presAssocID="{5C0F5BBD-1DD0-4550-9C63-657D1696B782}" presName="node" presStyleLbl="node1" presStyleIdx="8" presStyleCnt="19" custScaleX="10000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B514591-E2EB-46AC-8CCE-E66F3F314A4A}" type="pres">
      <dgm:prSet presAssocID="{F717107B-D131-491B-B31B-808306FD7252}" presName="sibTrans" presStyleCnt="0"/>
      <dgm:spPr/>
    </dgm:pt>
    <dgm:pt modelId="{B2ED0DF2-0CCC-4C0F-BCA7-21EDF03F58A6}" type="pres">
      <dgm:prSet presAssocID="{533916D1-1E3E-48C3-A123-0BADDA7A0CCF}" presName="node" presStyleLbl="node1" presStyleIdx="9" presStyleCnt="19" custScaleX="11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CC11DD2-1404-490B-8679-E2852F54DA11}" type="pres">
      <dgm:prSet presAssocID="{C5086737-EC80-4CFD-AC1E-F03EABC2BD91}" presName="sibTrans" presStyleCnt="0"/>
      <dgm:spPr/>
    </dgm:pt>
    <dgm:pt modelId="{C72FD6CB-EC83-4ECA-8166-5CDB376D6A2E}" type="pres">
      <dgm:prSet presAssocID="{539CA475-1E16-436A-9D1A-A9F33D5BF9B4}" presName="node" presStyleLbl="node1" presStyleIdx="10" presStyleCnt="19" custScaleX="11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9C38F47-3692-43E5-9A8E-1F4A8BCF1D88}" type="pres">
      <dgm:prSet presAssocID="{10EDB9AE-9567-407B-9385-67BBD5E04B05}" presName="sibTrans" presStyleCnt="0"/>
      <dgm:spPr/>
    </dgm:pt>
    <dgm:pt modelId="{8DF7B0B3-53C6-4198-9817-67D362E4C8C6}" type="pres">
      <dgm:prSet presAssocID="{19AC6472-8C53-4108-A2A6-25AF0DBD0019}" presName="node" presStyleLbl="node1" presStyleIdx="11" presStyleCnt="19" custScaleX="513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482A6CA-BC3F-4B8E-8366-C7F1CF31A843}" type="pres">
      <dgm:prSet presAssocID="{2A15724B-A0E0-44AD-B460-717B057CD5E6}" presName="sibTrans" presStyleCnt="0"/>
      <dgm:spPr/>
    </dgm:pt>
    <dgm:pt modelId="{DFA3B901-F2DA-48CD-A91E-76E348682A64}" type="pres">
      <dgm:prSet presAssocID="{9E69655A-10B0-4A41-8FFB-92B515394997}" presName="node" presStyleLbl="node1" presStyleIdx="12" presStyleCnt="1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042F08-BEAF-4F9A-9DD9-B2DE098C6F24}" type="pres">
      <dgm:prSet presAssocID="{BCEB9427-6DE2-4A15-BD19-92DD2EDF0E81}" presName="sibTrans" presStyleCnt="0"/>
      <dgm:spPr/>
    </dgm:pt>
    <dgm:pt modelId="{087031F8-FC91-4BD1-88E0-9F5A6E38EADC}" type="pres">
      <dgm:prSet presAssocID="{F6DE3AD6-DACB-4C0B-80F9-5127DD6F2A37}" presName="node" presStyleLbl="node1" presStyleIdx="13" presStyleCnt="19" custScaleX="5644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161EEB7-0D38-4838-9C20-82E92A764055}" type="pres">
      <dgm:prSet presAssocID="{A11C7310-AE55-4B32-A94E-B5F6A50B353F}" presName="sibTrans" presStyleCnt="0"/>
      <dgm:spPr/>
    </dgm:pt>
    <dgm:pt modelId="{49A3586B-E071-430E-BF78-210B90DBF01F}" type="pres">
      <dgm:prSet presAssocID="{7678A744-F6CC-4FA3-95D8-19B7B5E7D887}" presName="node" presStyleLbl="node1" presStyleIdx="14" presStyleCnt="19" custScaleX="7513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63238CD-80E3-4683-8DC9-C53C8BB482C1}" type="pres">
      <dgm:prSet presAssocID="{6B58E8F8-4428-460A-8872-1B7EFA855873}" presName="sibTrans" presStyleCnt="0"/>
      <dgm:spPr/>
    </dgm:pt>
    <dgm:pt modelId="{A05AB805-DBB1-4F92-8B96-A730CEB47288}" type="pres">
      <dgm:prSet presAssocID="{ACE3A34F-C372-4855-9857-1E030209A8C3}" presName="node" presStyleLbl="node1" presStyleIdx="15" presStyleCnt="19" custScaleX="6830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6745222-69F1-4783-AA5C-78EFDC70C093}" type="pres">
      <dgm:prSet presAssocID="{410A5385-8985-412A-8484-DBFC13607C3E}" presName="sibTrans" presStyleCnt="0"/>
      <dgm:spPr/>
    </dgm:pt>
    <dgm:pt modelId="{350EDD07-476D-48F3-9F40-A742615651E0}" type="pres">
      <dgm:prSet presAssocID="{65540E66-8383-4F37-8900-0447DB2BCE80}" presName="node" presStyleLbl="node1" presStyleIdx="16" presStyleCnt="19" custScaleX="6830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B2AB43C-20CE-48F5-9BDD-EC9DF957EBFB}" type="pres">
      <dgm:prSet presAssocID="{20C2A05A-569E-49C8-A375-85612D03F7A0}" presName="sibTrans" presStyleCnt="0"/>
      <dgm:spPr/>
    </dgm:pt>
    <dgm:pt modelId="{1CEA4AE1-7987-4633-B6A8-A06405D70F94}" type="pres">
      <dgm:prSet presAssocID="{61C51273-3209-441A-9FED-6C85AB827BE8}" presName="node" presStyleLbl="node1" presStyleIdx="17" presStyleCnt="19" custScaleX="7513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41B6F53-8E33-4ED1-BCE8-EBDB07DFB290}" type="pres">
      <dgm:prSet presAssocID="{3ABC8AC8-52E8-4580-9529-9CD08B62C332}" presName="sibTrans" presStyleCnt="0"/>
      <dgm:spPr/>
    </dgm:pt>
    <dgm:pt modelId="{DB8DB59C-341B-4B91-8CA3-23243A5C0CD9}" type="pres">
      <dgm:prSet presAssocID="{27F45332-7743-470F-974E-D1F65189D0D3}" presName="node" presStyleLbl="node1" presStyleIdx="18" presStyleCnt="19" custScaleX="16105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60CF6B4-AC77-4D50-83B2-61EF1D096441}" srcId="{9E69655A-10B0-4A41-8FFB-92B515394997}" destId="{6C971306-984A-4733-A648-855FD1C6C753}" srcOrd="0" destOrd="0" parTransId="{17B9A5F2-6C5F-4865-9E75-B95CACF1B5F3}" sibTransId="{FB05427F-D86B-4207-8F34-D187F689876D}"/>
    <dgm:cxn modelId="{97E7B220-DF03-4857-8CFD-F7D610E97B7D}" srcId="{459D1474-7140-4653-91B7-BB66D76C59C4}" destId="{9B0D4330-D7B9-4DEA-A7B0-9A317C05907E}" srcOrd="6" destOrd="0" parTransId="{12261CBC-A60C-4DAF-AFFD-326F09752D68}" sibTransId="{6D0B2F6C-88CE-4880-877A-8E664B934A6B}"/>
    <dgm:cxn modelId="{84E6157D-21ED-44CC-BA9B-8DACB0A8F4B3}" type="presOf" srcId="{1A851502-D7DA-435C-9253-E135D7A5764D}" destId="{B2ED0DF2-0CCC-4C0F-BCA7-21EDF03F58A6}" srcOrd="0" destOrd="2" presId="urn:microsoft.com/office/officeart/2005/8/layout/default"/>
    <dgm:cxn modelId="{4F1428A7-9316-4DFB-947E-AE3F19B4FC5F}" srcId="{459D1474-7140-4653-91B7-BB66D76C59C4}" destId="{27F45332-7743-470F-974E-D1F65189D0D3}" srcOrd="18" destOrd="0" parTransId="{97F9E1CD-6AAC-4DB7-9C4D-ECFB446088C9}" sibTransId="{44C8156E-F16A-4735-BE30-0907A4EF9B17}"/>
    <dgm:cxn modelId="{0FE2D5A5-1AD0-4918-95D1-602C0EE26C5A}" type="presOf" srcId="{CCD3AE0F-A1BB-47D8-97DF-250597811774}" destId="{C72FD6CB-EC83-4ECA-8166-5CDB376D6A2E}" srcOrd="0" destOrd="2" presId="urn:microsoft.com/office/officeart/2005/8/layout/default"/>
    <dgm:cxn modelId="{B14CD4E4-DCAE-4B39-B60F-A08D349EFECD}" type="presOf" srcId="{F6DE3AD6-DACB-4C0B-80F9-5127DD6F2A37}" destId="{087031F8-FC91-4BD1-88E0-9F5A6E38EADC}" srcOrd="0" destOrd="0" presId="urn:microsoft.com/office/officeart/2005/8/layout/default"/>
    <dgm:cxn modelId="{5E2E2F0B-5CB4-4A23-A19D-C54C32F63EED}" srcId="{533916D1-1E3E-48C3-A123-0BADDA7A0CCF}" destId="{1A851502-D7DA-435C-9253-E135D7A5764D}" srcOrd="1" destOrd="0" parTransId="{5BB1B170-624B-4D42-A794-1C7686D9C3B6}" sibTransId="{4DE96CCD-F306-47D8-BAFA-C3F8406A0CA7}"/>
    <dgm:cxn modelId="{3323262A-4BDC-45CE-B793-84AE5CAF3C02}" srcId="{E2EB1B6C-6043-4D9B-A1A9-78A6705488A3}" destId="{CDA231E0-7B18-47F9-8131-1E3294D640AE}" srcOrd="0" destOrd="0" parTransId="{C1AC7AA8-65B6-4F9B-8252-C8F003C993AC}" sibTransId="{E1835362-EFC1-46BF-9866-6877483CF148}"/>
    <dgm:cxn modelId="{2582C752-58CF-4678-A891-34B10D8D52D2}" type="presOf" srcId="{4C041AAA-FE07-4CCF-8448-47CD39D321C5}" destId="{DB8DB59C-341B-4B91-8CA3-23243A5C0CD9}" srcOrd="0" destOrd="3" presId="urn:microsoft.com/office/officeart/2005/8/layout/default"/>
    <dgm:cxn modelId="{FFB349CB-42D0-4A1A-9D8E-64DDB693530E}" type="presOf" srcId="{3F059742-563D-4444-B190-11FC0A983F39}" destId="{C8A3868E-48FE-4D11-AFCA-BD32E89D53FB}" srcOrd="0" destOrd="2" presId="urn:microsoft.com/office/officeart/2005/8/layout/default"/>
    <dgm:cxn modelId="{C6DF444E-9EB2-42CA-AB6D-A3EAAB9B2CD0}" type="presOf" srcId="{E2EB1B6C-6043-4D9B-A1A9-78A6705488A3}" destId="{C8A3868E-48FE-4D11-AFCA-BD32E89D53FB}" srcOrd="0" destOrd="0" presId="urn:microsoft.com/office/officeart/2005/8/layout/default"/>
    <dgm:cxn modelId="{CE533146-9DD4-4021-81D3-1EFA15BB9F50}" srcId="{459D1474-7140-4653-91B7-BB66D76C59C4}" destId="{D55331A0-F6BD-4682-B8BB-CB5C036F8183}" srcOrd="1" destOrd="0" parTransId="{20893B33-097C-41E9-BDAB-F0240E6F2E1B}" sibTransId="{7441B5E2-D722-4F05-BC7D-5DF0E2A34F9F}"/>
    <dgm:cxn modelId="{F56F5909-61A4-4501-B8EB-68764F2CD531}" srcId="{459D1474-7140-4653-91B7-BB66D76C59C4}" destId="{50F42358-AA11-4692-A291-2AE05886038B}" srcOrd="3" destOrd="0" parTransId="{A47A2FBC-BF4F-4758-862D-526335C69062}" sibTransId="{071FBE85-C49F-4915-B241-44C53ADDDC70}"/>
    <dgm:cxn modelId="{28F1B7A3-E87D-49F5-9C5B-66A6B4413F6F}" srcId="{5931C298-3A7E-4340-967B-449385426E21}" destId="{5E11B34D-679F-4AAD-A662-DD045A1BA2DA}" srcOrd="2" destOrd="0" parTransId="{149042FF-20F7-4EF7-A05E-F89F41EB9445}" sibTransId="{E7F12D20-9C61-45AC-A2BD-838AE3BF1098}"/>
    <dgm:cxn modelId="{1FDC2540-5497-4752-A8D3-8BF440F81FC6}" srcId="{459D1474-7140-4653-91B7-BB66D76C59C4}" destId="{E2EB1B6C-6043-4D9B-A1A9-78A6705488A3}" srcOrd="0" destOrd="0" parTransId="{4EC317BA-9EE0-43AE-BDFC-6547FF282DB0}" sibTransId="{9020D734-5740-4D55-85AA-5EC3545F4201}"/>
    <dgm:cxn modelId="{10D835B8-64C1-464B-B8A9-E14E9ABCB537}" type="presOf" srcId="{3E7E5E89-E07F-4E2E-9D0A-C5A81D6F4D07}" destId="{C8A3868E-48FE-4D11-AFCA-BD32E89D53FB}" srcOrd="0" destOrd="3" presId="urn:microsoft.com/office/officeart/2005/8/layout/default"/>
    <dgm:cxn modelId="{0B33AB2E-EC71-4332-A15B-2450E08806A1}" type="presOf" srcId="{DA16C63F-3D4C-4E01-AA8E-A018581E3FD1}" destId="{DB8DB59C-341B-4B91-8CA3-23243A5C0CD9}" srcOrd="0" destOrd="1" presId="urn:microsoft.com/office/officeart/2005/8/layout/default"/>
    <dgm:cxn modelId="{D58C0010-9882-48C7-B0DC-8B726222761A}" type="presOf" srcId="{5931C298-3A7E-4340-967B-449385426E21}" destId="{7D4F96CA-E1DD-4C8D-915B-B0EAD8AD0A99}" srcOrd="0" destOrd="0" presId="urn:microsoft.com/office/officeart/2005/8/layout/default"/>
    <dgm:cxn modelId="{00E4E0D7-EEE2-4CB5-BE3D-50DB1741928E}" srcId="{459D1474-7140-4653-91B7-BB66D76C59C4}" destId="{5931C298-3A7E-4340-967B-449385426E21}" srcOrd="2" destOrd="0" parTransId="{06CAC8FE-0F30-4752-BE06-10109B96D7CE}" sibTransId="{BF239222-2C0F-4B5E-B240-1D84F6C9EB68}"/>
    <dgm:cxn modelId="{73E1A006-184E-4D7B-9971-BE484C6E2097}" type="presOf" srcId="{65540E66-8383-4F37-8900-0447DB2BCE80}" destId="{350EDD07-476D-48F3-9F40-A742615651E0}" srcOrd="0" destOrd="0" presId="urn:microsoft.com/office/officeart/2005/8/layout/default"/>
    <dgm:cxn modelId="{5EB1B658-DE9D-4171-8D9E-ABED022EDC48}" type="presOf" srcId="{14FEE873-E869-40EF-8852-E29BAD128DED}" destId="{040F2CE1-D487-4304-99E2-5F9FA2CC65CF}" srcOrd="0" destOrd="4" presId="urn:microsoft.com/office/officeart/2005/8/layout/default"/>
    <dgm:cxn modelId="{007068DA-543D-4354-98FE-A425EC8BD1DB}" srcId="{D55331A0-F6BD-4682-B8BB-CB5C036F8183}" destId="{14FEE873-E869-40EF-8852-E29BAD128DED}" srcOrd="3" destOrd="0" parTransId="{18360B30-9035-4A86-9DDF-3DBEC8E2FCDD}" sibTransId="{EBBD2670-9F51-42A1-92BD-14DC09A60782}"/>
    <dgm:cxn modelId="{B0E8E9D1-0769-4614-8720-72842D0E4E4C}" srcId="{61C51273-3209-441A-9FED-6C85AB827BE8}" destId="{2CD0B601-8DAB-4AE6-8708-ADFBEB0F933A}" srcOrd="0" destOrd="0" parTransId="{AB34BF81-8AAD-4D11-A141-2897EEF8F16F}" sibTransId="{81BDFE9A-833F-421B-B84E-C510732E77AE}"/>
    <dgm:cxn modelId="{EBD6C42E-1C8B-4E95-81A8-FC4AF6909AA9}" srcId="{E2EB1B6C-6043-4D9B-A1A9-78A6705488A3}" destId="{3F059742-563D-4444-B190-11FC0A983F39}" srcOrd="1" destOrd="0" parTransId="{671B1300-6D55-4071-A31C-4036BA9AB64D}" sibTransId="{40B908D3-942C-4AAB-BD33-C2A9436D381B}"/>
    <dgm:cxn modelId="{21AE249B-CA40-4738-A6B7-1051F57D2EFC}" srcId="{5931C298-3A7E-4340-967B-449385426E21}" destId="{F0AFA3D2-7CDD-45D2-A2C8-EE4428A6769B}" srcOrd="1" destOrd="0" parTransId="{0BFF8490-00D5-4280-A979-353D59AE0F30}" sibTransId="{AF31D877-553A-41A4-9AC3-440D6C7DFF66}"/>
    <dgm:cxn modelId="{8EEA5FF8-635D-49C2-8436-440B8B91E270}" type="presOf" srcId="{CF96E66B-95D3-483A-919B-89582AEA17CF}" destId="{1D759E13-0FC5-4A69-A2F0-F0EAA023A40D}" srcOrd="0" destOrd="1" presId="urn:microsoft.com/office/officeart/2005/8/layout/default"/>
    <dgm:cxn modelId="{792B2EDD-9AA5-46B1-A461-4CBD87D6034C}" srcId="{27F45332-7743-470F-974E-D1F65189D0D3}" destId="{DA16C63F-3D4C-4E01-AA8E-A018581E3FD1}" srcOrd="0" destOrd="0" parTransId="{88E6B427-74FB-42E9-894E-0B8490213BF0}" sibTransId="{21AB3C5C-F5A2-40B4-8AA3-3301F8C2C899}"/>
    <dgm:cxn modelId="{51EB2288-BAE9-47BC-9283-DAAB6113B315}" type="presOf" srcId="{27F45332-7743-470F-974E-D1F65189D0D3}" destId="{DB8DB59C-341B-4B91-8CA3-23243A5C0CD9}" srcOrd="0" destOrd="0" presId="urn:microsoft.com/office/officeart/2005/8/layout/default"/>
    <dgm:cxn modelId="{E0FEEDF4-21D3-4BCD-9119-9776ADACADF9}" type="presOf" srcId="{9B0D4330-D7B9-4DEA-A7B0-9A317C05907E}" destId="{1D759E13-0FC5-4A69-A2F0-F0EAA023A40D}" srcOrd="0" destOrd="0" presId="urn:microsoft.com/office/officeart/2005/8/layout/default"/>
    <dgm:cxn modelId="{6FE7066A-8AF6-4544-9531-20EF0D6C76D0}" srcId="{9B0D4330-D7B9-4DEA-A7B0-9A317C05907E}" destId="{9157CBA5-9A96-4DB4-B6BE-1A77FE493B76}" srcOrd="1" destOrd="0" parTransId="{0F194766-56AA-4978-A70B-12961070441C}" sibTransId="{0DD262E0-B40A-487B-BA71-1F04503442FB}"/>
    <dgm:cxn modelId="{04BD7A3E-E53A-44B6-A2A1-9E70618BFD43}" type="presOf" srcId="{533916D1-1E3E-48C3-A123-0BADDA7A0CCF}" destId="{B2ED0DF2-0CCC-4C0F-BCA7-21EDF03F58A6}" srcOrd="0" destOrd="0" presId="urn:microsoft.com/office/officeart/2005/8/layout/default"/>
    <dgm:cxn modelId="{37B677FC-96ED-4F60-8255-9833EB392942}" srcId="{D55331A0-F6BD-4682-B8BB-CB5C036F8183}" destId="{94DBE18C-7BC7-4E0A-9CBE-3D20287E6939}" srcOrd="2" destOrd="0" parTransId="{CE4A091F-F130-4503-8050-B8FF5730D198}" sibTransId="{F0794280-68D8-4FFA-8744-6CE329175133}"/>
    <dgm:cxn modelId="{22EE1072-1015-4E4F-80F8-1ABE9C8F5121}" type="presOf" srcId="{D55331A0-F6BD-4682-B8BB-CB5C036F8183}" destId="{040F2CE1-D487-4304-99E2-5F9FA2CC65CF}" srcOrd="0" destOrd="0" presId="urn:microsoft.com/office/officeart/2005/8/layout/default"/>
    <dgm:cxn modelId="{78CF4DB0-876C-4E0C-B9A0-5DECF1A884FB}" srcId="{9B0D4330-D7B9-4DEA-A7B0-9A317C05907E}" destId="{CF96E66B-95D3-483A-919B-89582AEA17CF}" srcOrd="0" destOrd="0" parTransId="{AE3D2427-32E5-41B5-AA1A-AB3FBFF3F55D}" sibTransId="{EAF7043C-24EB-4025-BE50-74E8557E9ECB}"/>
    <dgm:cxn modelId="{64D9FAEA-3958-46D8-A199-E0A1960E49B7}" type="presOf" srcId="{539CA475-1E16-436A-9D1A-A9F33D5BF9B4}" destId="{C72FD6CB-EC83-4ECA-8166-5CDB376D6A2E}" srcOrd="0" destOrd="0" presId="urn:microsoft.com/office/officeart/2005/8/layout/default"/>
    <dgm:cxn modelId="{509B4DE1-3EA4-4286-A0BB-1CE0851211D8}" srcId="{50F42358-AA11-4692-A291-2AE05886038B}" destId="{637E9D4F-3374-4E09-846F-80F412CF651C}" srcOrd="1" destOrd="0" parTransId="{D7B3987B-0866-4ED5-9E0D-6F18D50219D0}" sibTransId="{AAE26D7C-767E-4139-84BF-1993D8770E91}"/>
    <dgm:cxn modelId="{22D35D5A-8902-404B-AC98-FF0ACBD2B9F0}" srcId="{459D1474-7140-4653-91B7-BB66D76C59C4}" destId="{FA2541C4-A272-4868-B039-BFC311F0CEAB}" srcOrd="5" destOrd="0" parTransId="{CB4980EC-52B3-41E8-A581-B327F77361BD}" sibTransId="{831BD49F-9FA7-4EA8-B63F-9C5747186520}"/>
    <dgm:cxn modelId="{E12E05CC-1095-400B-84D9-0C10A6292E31}" type="presOf" srcId="{5C0F5BBD-1DD0-4550-9C63-657D1696B782}" destId="{053BDD77-306D-460E-AF75-5E0B9399A91A}" srcOrd="0" destOrd="0" presId="urn:microsoft.com/office/officeart/2005/8/layout/default"/>
    <dgm:cxn modelId="{08BA8A79-15DB-4E38-BA25-F71A2CC82D2C}" type="presOf" srcId="{95B3020C-A263-48AB-8C5F-46E1E35606DF}" destId="{CAEFD4BD-4333-4F8B-83A7-9473AE56D644}" srcOrd="0" destOrd="0" presId="urn:microsoft.com/office/officeart/2005/8/layout/default"/>
    <dgm:cxn modelId="{8BA24C10-9169-49F6-959D-ACE4D416BE46}" srcId="{459D1474-7140-4653-91B7-BB66D76C59C4}" destId="{19AC6472-8C53-4108-A2A6-25AF0DBD0019}" srcOrd="11" destOrd="0" parTransId="{DD8D9B9C-5974-41C4-97E2-A4A1B8B05832}" sibTransId="{2A15724B-A0E0-44AD-B460-717B057CD5E6}"/>
    <dgm:cxn modelId="{EC8C8EF3-5745-4A14-B534-EEDB159D51EA}" type="presOf" srcId="{177EEF43-535A-499F-AA24-3C9720A51BA7}" destId="{7D4F96CA-E1DD-4C8D-915B-B0EAD8AD0A99}" srcOrd="0" destOrd="4" presId="urn:microsoft.com/office/officeart/2005/8/layout/default"/>
    <dgm:cxn modelId="{A517E830-68A3-4439-B250-115B37AD331A}" srcId="{5931C298-3A7E-4340-967B-449385426E21}" destId="{177EEF43-535A-499F-AA24-3C9720A51BA7}" srcOrd="3" destOrd="0" parTransId="{CDE74299-72BC-47F8-8C4C-5F8597C279C2}" sibTransId="{86F18527-5CF2-405B-A326-FBC2CF834136}"/>
    <dgm:cxn modelId="{28E43297-1967-431E-B7B4-DDDBB55DA8E2}" srcId="{D55331A0-F6BD-4682-B8BB-CB5C036F8183}" destId="{E027F090-01BA-40C3-ADA8-C8FF96B80EDA}" srcOrd="0" destOrd="0" parTransId="{1ADC78D1-3091-493F-85B9-87FC249D5B38}" sibTransId="{147B211B-5999-406F-9933-677E85EE93B9}"/>
    <dgm:cxn modelId="{606C313E-8C73-4157-9F7D-3039531F27D2}" type="presOf" srcId="{5C0789A2-B357-4FF3-8ACF-97FC3D6FBC4B}" destId="{37341A28-E883-40C2-8655-FDAC8E4ED10F}" srcOrd="0" destOrd="4" presId="urn:microsoft.com/office/officeart/2005/8/layout/default"/>
    <dgm:cxn modelId="{AF9E78E9-BFE2-445E-8637-B359644F73F8}" srcId="{459D1474-7140-4653-91B7-BB66D76C59C4}" destId="{61C51273-3209-441A-9FED-6C85AB827BE8}" srcOrd="17" destOrd="0" parTransId="{250FA403-199D-4888-81EC-1381E7DEA3AB}" sibTransId="{3ABC8AC8-52E8-4580-9529-9CD08B62C332}"/>
    <dgm:cxn modelId="{E3DEA803-FA20-4A7F-A6AF-2D034A89B1E5}" type="presOf" srcId="{7EE6C08A-A0D0-4309-A5F6-500AF6BB30D0}" destId="{37341A28-E883-40C2-8655-FDAC8E4ED10F}" srcOrd="0" destOrd="3" presId="urn:microsoft.com/office/officeart/2005/8/layout/default"/>
    <dgm:cxn modelId="{451DCC2B-34AD-4B13-9DB9-C281D0E3C9FA}" type="presOf" srcId="{F0AFA3D2-7CDD-45D2-A2C8-EE4428A6769B}" destId="{7D4F96CA-E1DD-4C8D-915B-B0EAD8AD0A99}" srcOrd="0" destOrd="2" presId="urn:microsoft.com/office/officeart/2005/8/layout/default"/>
    <dgm:cxn modelId="{3CA01B18-CA2C-4CA7-884E-33E0C7277AE0}" srcId="{459D1474-7140-4653-91B7-BB66D76C59C4}" destId="{9E69655A-10B0-4A41-8FFB-92B515394997}" srcOrd="12" destOrd="0" parTransId="{3572C831-8AAB-444B-BD28-94A86DDAFB00}" sibTransId="{BCEB9427-6DE2-4A15-BD19-92DD2EDF0E81}"/>
    <dgm:cxn modelId="{589E7143-C9D4-48B8-9108-C855EDDFFA5B}" srcId="{459D1474-7140-4653-91B7-BB66D76C59C4}" destId="{F6DE3AD6-DACB-4C0B-80F9-5127DD6F2A37}" srcOrd="13" destOrd="0" parTransId="{83FA22AB-1C8F-48B5-8010-61A50DFAF950}" sibTransId="{A11C7310-AE55-4B32-A94E-B5F6A50B353F}"/>
    <dgm:cxn modelId="{A42B64C6-4D94-491A-BDFA-08E68D16D574}" srcId="{50F42358-AA11-4692-A291-2AE05886038B}" destId="{7EE6C08A-A0D0-4309-A5F6-500AF6BB30D0}" srcOrd="2" destOrd="0" parTransId="{D83802EA-90BA-4C18-B955-A1089F5BDA36}" sibTransId="{B01935C0-91F1-4D4D-B026-671BCF2B2C7D}"/>
    <dgm:cxn modelId="{4D68FAB8-AFFF-44D4-8594-33FB0BDFB775}" type="presOf" srcId="{7C4C6090-0080-4C8D-BF5A-0F120DC22D52}" destId="{C72FD6CB-EC83-4ECA-8166-5CDB376D6A2E}" srcOrd="0" destOrd="1" presId="urn:microsoft.com/office/officeart/2005/8/layout/default"/>
    <dgm:cxn modelId="{1511F27E-A437-4CAF-A29D-9242FEB218D7}" type="presOf" srcId="{6C971306-984A-4733-A648-855FD1C6C753}" destId="{DFA3B901-F2DA-48CD-A91E-76E348682A64}" srcOrd="0" destOrd="1" presId="urn:microsoft.com/office/officeart/2005/8/layout/default"/>
    <dgm:cxn modelId="{9A9B7F98-1489-4A91-B364-2154DF2FDF76}" srcId="{459D1474-7140-4653-91B7-BB66D76C59C4}" destId="{ACE3A34F-C372-4855-9857-1E030209A8C3}" srcOrd="15" destOrd="0" parTransId="{22B6EF90-5343-446B-998D-350A91CC7B6C}" sibTransId="{410A5385-8985-412A-8484-DBFC13607C3E}"/>
    <dgm:cxn modelId="{BF0BBD37-27A5-42C8-AE93-415F6407F43D}" type="presOf" srcId="{7066F693-7C0F-4A55-8FE6-C6BAD8F86335}" destId="{37341A28-E883-40C2-8655-FDAC8E4ED10F}" srcOrd="0" destOrd="1" presId="urn:microsoft.com/office/officeart/2005/8/layout/default"/>
    <dgm:cxn modelId="{CD245165-5ACF-4527-AE4F-0C194C105DE6}" type="presOf" srcId="{94DBE18C-7BC7-4E0A-9CBE-3D20287E6939}" destId="{040F2CE1-D487-4304-99E2-5F9FA2CC65CF}" srcOrd="0" destOrd="3" presId="urn:microsoft.com/office/officeart/2005/8/layout/default"/>
    <dgm:cxn modelId="{9AF03A89-0750-4703-98FC-516C9196415B}" srcId="{459D1474-7140-4653-91B7-BB66D76C59C4}" destId="{1FB00E1C-6BFE-4F27-9FEC-D948F9C987C7}" srcOrd="4" destOrd="0" parTransId="{B07CA161-6C84-47CC-87B0-E7FC8218AAF1}" sibTransId="{79A21766-568A-4EDF-87E1-4A2EEBDCCC9C}"/>
    <dgm:cxn modelId="{981066A0-F4E0-4E3E-8D50-8C91EB1B4EBC}" type="presOf" srcId="{CDA231E0-7B18-47F9-8131-1E3294D640AE}" destId="{C8A3868E-48FE-4D11-AFCA-BD32E89D53FB}" srcOrd="0" destOrd="1" presId="urn:microsoft.com/office/officeart/2005/8/layout/default"/>
    <dgm:cxn modelId="{04064044-1BEC-40C2-ABEB-460394AAF666}" type="presOf" srcId="{E027F090-01BA-40C3-ADA8-C8FF96B80EDA}" destId="{040F2CE1-D487-4304-99E2-5F9FA2CC65CF}" srcOrd="0" destOrd="1" presId="urn:microsoft.com/office/officeart/2005/8/layout/default"/>
    <dgm:cxn modelId="{E229FFD9-C7DF-4D73-B262-4E7B275F9D00}" type="presOf" srcId="{9E69655A-10B0-4A41-8FFB-92B515394997}" destId="{DFA3B901-F2DA-48CD-A91E-76E348682A64}" srcOrd="0" destOrd="0" presId="urn:microsoft.com/office/officeart/2005/8/layout/default"/>
    <dgm:cxn modelId="{EA2BBF78-DDF4-4FC1-8FF5-3CCD423307A3}" srcId="{27F45332-7743-470F-974E-D1F65189D0D3}" destId="{4C041AAA-FE07-4CCF-8448-47CD39D321C5}" srcOrd="2" destOrd="0" parTransId="{10E063FB-CF76-46B2-8321-0AA900B03D0E}" sibTransId="{0CD693DA-BF58-48B0-B93C-C483D53D5A89}"/>
    <dgm:cxn modelId="{F8DC865D-1CCC-4A39-B938-6B9D25C991A0}" srcId="{D55331A0-F6BD-4682-B8BB-CB5C036F8183}" destId="{3453ED64-43A7-4935-9FAA-B1FC48099492}" srcOrd="1" destOrd="0" parTransId="{9AD68BDF-F774-40EC-AC2A-85FC41721460}" sibTransId="{08E312F8-780C-4D81-A408-795D6FDEB282}"/>
    <dgm:cxn modelId="{7EACF8FA-7B5E-4BB3-A73D-280E12B865B1}" srcId="{E2EB1B6C-6043-4D9B-A1A9-78A6705488A3}" destId="{49473C24-A6E9-4285-A07B-ECFB4509A347}" srcOrd="3" destOrd="0" parTransId="{1B156862-EA2D-4C03-95A1-7A8E665E7B48}" sibTransId="{5513154A-1AF4-46CD-9A7B-BC3B5BA41614}"/>
    <dgm:cxn modelId="{62F1D340-E372-46DB-8367-F2CB80E813B8}" type="presOf" srcId="{5E11B34D-679F-4AAD-A662-DD045A1BA2DA}" destId="{7D4F96CA-E1DD-4C8D-915B-B0EAD8AD0A99}" srcOrd="0" destOrd="3" presId="urn:microsoft.com/office/officeart/2005/8/layout/default"/>
    <dgm:cxn modelId="{63833A86-4853-4491-AE6D-89A6070D944B}" srcId="{5931C298-3A7E-4340-967B-449385426E21}" destId="{7B33AB5A-8D79-4300-AE18-7D96C10A2EBD}" srcOrd="0" destOrd="0" parTransId="{2FDF436C-0018-4302-8D96-4BF9D973C8C0}" sibTransId="{07794D56-D4DD-4D16-8BC1-FAB75CB8E269}"/>
    <dgm:cxn modelId="{7D641EF6-4101-4D0D-BF10-1C78D5E8BEDF}" type="presOf" srcId="{2CD0B601-8DAB-4AE6-8708-ADFBEB0F933A}" destId="{1CEA4AE1-7987-4633-B6A8-A06405D70F94}" srcOrd="0" destOrd="1" presId="urn:microsoft.com/office/officeart/2005/8/layout/default"/>
    <dgm:cxn modelId="{720D20FF-393C-4301-A5EF-04B2E1D2A7EC}" srcId="{27F45332-7743-470F-974E-D1F65189D0D3}" destId="{99AD4ECD-9671-4F6E-856E-BDC02C1DD5EF}" srcOrd="1" destOrd="0" parTransId="{B0883945-0B15-4D40-B0E9-62490DF7CEB8}" sibTransId="{63D40F50-D25F-4C89-A338-D91D2D07164E}"/>
    <dgm:cxn modelId="{E2541014-BB62-4D4B-A74A-B0DDEFE6EF68}" type="presOf" srcId="{FA2541C4-A272-4868-B039-BFC311F0CEAB}" destId="{396BDFE6-37C9-4329-A2AF-9E1F54950D46}" srcOrd="0" destOrd="0" presId="urn:microsoft.com/office/officeart/2005/8/layout/default"/>
    <dgm:cxn modelId="{73DA783E-70EC-455B-9862-D7930D23D59C}" type="presOf" srcId="{50F42358-AA11-4692-A291-2AE05886038B}" destId="{37341A28-E883-40C2-8655-FDAC8E4ED10F}" srcOrd="0" destOrd="0" presId="urn:microsoft.com/office/officeart/2005/8/layout/default"/>
    <dgm:cxn modelId="{CEA1B9D9-4B6C-4303-8475-D984BD8C89A1}" srcId="{459D1474-7140-4653-91B7-BB66D76C59C4}" destId="{539CA475-1E16-436A-9D1A-A9F33D5BF9B4}" srcOrd="10" destOrd="0" parTransId="{C2B47FE9-9BB5-41E8-9A5B-A3D8B0CF0E51}" sibTransId="{10EDB9AE-9567-407B-9385-67BBD5E04B05}"/>
    <dgm:cxn modelId="{B319891B-AECB-4BCC-9AD9-D39722637CC9}" type="presOf" srcId="{8698B382-2698-4D78-AF42-AB12BA92BE8C}" destId="{49A3586B-E071-430E-BF78-210B90DBF01F}" srcOrd="0" destOrd="1" presId="urn:microsoft.com/office/officeart/2005/8/layout/default"/>
    <dgm:cxn modelId="{0042C7DE-6C32-421D-9F02-482ECABE25F2}" type="presOf" srcId="{637E9D4F-3374-4E09-846F-80F412CF651C}" destId="{37341A28-E883-40C2-8655-FDAC8E4ED10F}" srcOrd="0" destOrd="2" presId="urn:microsoft.com/office/officeart/2005/8/layout/default"/>
    <dgm:cxn modelId="{E607AAEA-A0E5-4681-81A4-A0EC66A3123E}" type="presOf" srcId="{459D1474-7140-4653-91B7-BB66D76C59C4}" destId="{2A6C6B67-B7B1-484F-9869-513262E7084E}" srcOrd="0" destOrd="0" presId="urn:microsoft.com/office/officeart/2005/8/layout/default"/>
    <dgm:cxn modelId="{5BA76861-DE5E-4905-AC0F-3B4C1F354F39}" srcId="{459D1474-7140-4653-91B7-BB66D76C59C4}" destId="{65540E66-8383-4F37-8900-0447DB2BCE80}" srcOrd="16" destOrd="0" parTransId="{B6D0930A-CBAC-48E6-8576-3FC00A8879BA}" sibTransId="{20C2A05A-569E-49C8-A375-85612D03F7A0}"/>
    <dgm:cxn modelId="{ED57D7DF-537B-4E6B-B46A-3ACCEF84210F}" srcId="{50F42358-AA11-4692-A291-2AE05886038B}" destId="{7066F693-7C0F-4A55-8FE6-C6BAD8F86335}" srcOrd="0" destOrd="0" parTransId="{F21CF6D9-C273-4983-8093-CE37E8A45ED5}" sibTransId="{7606763D-566E-42D3-A3CD-8B93AE73D3E3}"/>
    <dgm:cxn modelId="{64278E3D-4411-417A-A995-9501CCF1AF9C}" srcId="{459D1474-7140-4653-91B7-BB66D76C59C4}" destId="{5C0F5BBD-1DD0-4550-9C63-657D1696B782}" srcOrd="8" destOrd="0" parTransId="{11D17805-61E9-48DA-911D-9C045BA7FD16}" sibTransId="{F717107B-D131-491B-B31B-808306FD7252}"/>
    <dgm:cxn modelId="{F0FE5679-198E-402A-837A-675279223DD4}" type="presOf" srcId="{61C51273-3209-441A-9FED-6C85AB827BE8}" destId="{1CEA4AE1-7987-4633-B6A8-A06405D70F94}" srcOrd="0" destOrd="0" presId="urn:microsoft.com/office/officeart/2005/8/layout/default"/>
    <dgm:cxn modelId="{97D7346F-D115-4B2C-8E8F-C56565E5082D}" srcId="{459D1474-7140-4653-91B7-BB66D76C59C4}" destId="{95B3020C-A263-48AB-8C5F-46E1E35606DF}" srcOrd="7" destOrd="0" parTransId="{0C0A8613-25DF-49A9-9FDE-8B7E336A9251}" sibTransId="{22F68ED5-16E1-4171-AACB-FF45C13763DA}"/>
    <dgm:cxn modelId="{7E305902-2C69-4C7E-85E1-AC25F205DDAC}" srcId="{E2EB1B6C-6043-4D9B-A1A9-78A6705488A3}" destId="{3E7E5E89-E07F-4E2E-9D0A-C5A81D6F4D07}" srcOrd="2" destOrd="0" parTransId="{CB636C2B-15B9-44D5-8806-6D2981A97F60}" sibTransId="{88D2C35C-99AF-492E-A3A5-8FAC733DB0AF}"/>
    <dgm:cxn modelId="{A1123026-8DB1-4E2D-819D-B06D5501416D}" srcId="{7678A744-F6CC-4FA3-95D8-19B7B5E7D887}" destId="{8698B382-2698-4D78-AF42-AB12BA92BE8C}" srcOrd="0" destOrd="0" parTransId="{C9E2AE40-B561-4416-B7C7-A626D6AEC012}" sibTransId="{C5FFC590-6D6C-4412-A5B8-F6C6989B24E4}"/>
    <dgm:cxn modelId="{C0C40E42-2C50-47CC-9AAD-DBBD4B2706CB}" type="presOf" srcId="{9157CBA5-9A96-4DB4-B6BE-1A77FE493B76}" destId="{1D759E13-0FC5-4A69-A2F0-F0EAA023A40D}" srcOrd="0" destOrd="2" presId="urn:microsoft.com/office/officeart/2005/8/layout/default"/>
    <dgm:cxn modelId="{D0FB1F60-D2CF-4A02-BBE9-D091C6F72E61}" srcId="{533916D1-1E3E-48C3-A123-0BADDA7A0CCF}" destId="{F73F3C26-6F57-43A2-8666-5FE492C4ADA7}" srcOrd="0" destOrd="0" parTransId="{20222653-3FB4-431E-9BD5-011537EA9587}" sibTransId="{E9EBC712-62CB-446B-AF94-CCE6D8BDC525}"/>
    <dgm:cxn modelId="{9F3B30E4-1C47-4EC6-9200-0CBE2765453B}" srcId="{539CA475-1E16-436A-9D1A-A9F33D5BF9B4}" destId="{CCD3AE0F-A1BB-47D8-97DF-250597811774}" srcOrd="1" destOrd="0" parTransId="{970119C7-266F-4BD4-A164-2FCF578B00B1}" sibTransId="{680A4CE9-DC58-47C0-B821-67E6D93263E2}"/>
    <dgm:cxn modelId="{E9C070CA-6001-4061-8943-68F110C23944}" type="presOf" srcId="{7B33AB5A-8D79-4300-AE18-7D96C10A2EBD}" destId="{7D4F96CA-E1DD-4C8D-915B-B0EAD8AD0A99}" srcOrd="0" destOrd="1" presId="urn:microsoft.com/office/officeart/2005/8/layout/default"/>
    <dgm:cxn modelId="{5BFF3631-2104-4FC4-9DF4-F61405361337}" type="presOf" srcId="{49473C24-A6E9-4285-A07B-ECFB4509A347}" destId="{C8A3868E-48FE-4D11-AFCA-BD32E89D53FB}" srcOrd="0" destOrd="4" presId="urn:microsoft.com/office/officeart/2005/8/layout/default"/>
    <dgm:cxn modelId="{BDE361E4-03B3-4403-893B-22977AE858A7}" srcId="{50F42358-AA11-4692-A291-2AE05886038B}" destId="{5C0789A2-B357-4FF3-8ACF-97FC3D6FBC4B}" srcOrd="3" destOrd="0" parTransId="{B6FB66DC-8118-41BD-848E-C8C3475D0E99}" sibTransId="{E8C7CB35-E24E-4072-9A33-9B3330D177FA}"/>
    <dgm:cxn modelId="{286B72E3-1322-4343-8FDD-EB7D1ED2C035}" type="presOf" srcId="{19AC6472-8C53-4108-A2A6-25AF0DBD0019}" destId="{8DF7B0B3-53C6-4198-9817-67D362E4C8C6}" srcOrd="0" destOrd="0" presId="urn:microsoft.com/office/officeart/2005/8/layout/default"/>
    <dgm:cxn modelId="{D3AC18D8-6614-4A76-9B7F-AC5DD32D324F}" srcId="{459D1474-7140-4653-91B7-BB66D76C59C4}" destId="{7678A744-F6CC-4FA3-95D8-19B7B5E7D887}" srcOrd="14" destOrd="0" parTransId="{8A148DC5-6719-4359-9401-244EE44E1D17}" sibTransId="{6B58E8F8-4428-460A-8872-1B7EFA855873}"/>
    <dgm:cxn modelId="{71666770-9A48-4F42-AB7D-BED6A3DDE293}" type="presOf" srcId="{1FB00E1C-6BFE-4F27-9FEC-D948F9C987C7}" destId="{31E8BAF8-B429-404B-82BA-97654A642FAC}" srcOrd="0" destOrd="0" presId="urn:microsoft.com/office/officeart/2005/8/layout/default"/>
    <dgm:cxn modelId="{28F8321C-1745-451B-9FDA-9EFA7C79B2C8}" type="presOf" srcId="{ACE3A34F-C372-4855-9857-1E030209A8C3}" destId="{A05AB805-DBB1-4F92-8B96-A730CEB47288}" srcOrd="0" destOrd="0" presId="urn:microsoft.com/office/officeart/2005/8/layout/default"/>
    <dgm:cxn modelId="{DB9CBE12-C392-47F0-8367-6A04EB6E862A}" type="presOf" srcId="{7678A744-F6CC-4FA3-95D8-19B7B5E7D887}" destId="{49A3586B-E071-430E-BF78-210B90DBF01F}" srcOrd="0" destOrd="0" presId="urn:microsoft.com/office/officeart/2005/8/layout/default"/>
    <dgm:cxn modelId="{0632DF7E-A15A-45DE-9F87-5A79DF01054D}" type="presOf" srcId="{3453ED64-43A7-4935-9FAA-B1FC48099492}" destId="{040F2CE1-D487-4304-99E2-5F9FA2CC65CF}" srcOrd="0" destOrd="2" presId="urn:microsoft.com/office/officeart/2005/8/layout/default"/>
    <dgm:cxn modelId="{A414A1F6-9500-48F6-AFB5-007F24E061DB}" srcId="{459D1474-7140-4653-91B7-BB66D76C59C4}" destId="{533916D1-1E3E-48C3-A123-0BADDA7A0CCF}" srcOrd="9" destOrd="0" parTransId="{9F008F91-C13A-4A37-90FC-EB9023B7C3E9}" sibTransId="{C5086737-EC80-4CFD-AC1E-F03EABC2BD91}"/>
    <dgm:cxn modelId="{C5D0AFE6-A70A-4400-83E2-4721F8ACE8EE}" type="presOf" srcId="{99AD4ECD-9671-4F6E-856E-BDC02C1DD5EF}" destId="{DB8DB59C-341B-4B91-8CA3-23243A5C0CD9}" srcOrd="0" destOrd="2" presId="urn:microsoft.com/office/officeart/2005/8/layout/default"/>
    <dgm:cxn modelId="{0AFCA593-6A25-47DF-A560-E8E77F557311}" srcId="{539CA475-1E16-436A-9D1A-A9F33D5BF9B4}" destId="{7C4C6090-0080-4C8D-BF5A-0F120DC22D52}" srcOrd="0" destOrd="0" parTransId="{EA58B28E-1660-4058-9FCF-644AF317AA0B}" sibTransId="{748A29EB-4C6D-4C9C-8AD2-A7A26D76087E}"/>
    <dgm:cxn modelId="{DDCDD7D5-398E-449F-96F9-121785B456B0}" type="presOf" srcId="{F73F3C26-6F57-43A2-8666-5FE492C4ADA7}" destId="{B2ED0DF2-0CCC-4C0F-BCA7-21EDF03F58A6}" srcOrd="0" destOrd="1" presId="urn:microsoft.com/office/officeart/2005/8/layout/default"/>
    <dgm:cxn modelId="{D621F682-E8A0-41EF-AD90-C1846E20DB0C}" type="presParOf" srcId="{2A6C6B67-B7B1-484F-9869-513262E7084E}" destId="{C8A3868E-48FE-4D11-AFCA-BD32E89D53FB}" srcOrd="0" destOrd="0" presId="urn:microsoft.com/office/officeart/2005/8/layout/default"/>
    <dgm:cxn modelId="{28E1ADA3-D835-4688-81A1-8C5085225133}" type="presParOf" srcId="{2A6C6B67-B7B1-484F-9869-513262E7084E}" destId="{A25529BD-E9ED-49C1-A877-BEA1CB7ED794}" srcOrd="1" destOrd="0" presId="urn:microsoft.com/office/officeart/2005/8/layout/default"/>
    <dgm:cxn modelId="{7A3434C2-931D-4EB8-946E-9D6597D44A4F}" type="presParOf" srcId="{2A6C6B67-B7B1-484F-9869-513262E7084E}" destId="{040F2CE1-D487-4304-99E2-5F9FA2CC65CF}" srcOrd="2" destOrd="0" presId="urn:microsoft.com/office/officeart/2005/8/layout/default"/>
    <dgm:cxn modelId="{0E7056C1-47E2-49F7-8F9E-EE6917F2EE94}" type="presParOf" srcId="{2A6C6B67-B7B1-484F-9869-513262E7084E}" destId="{1CF6CCDE-D8E0-40E3-904E-51B400C08071}" srcOrd="3" destOrd="0" presId="urn:microsoft.com/office/officeart/2005/8/layout/default"/>
    <dgm:cxn modelId="{B2C8C14D-CEE4-4A3B-AE45-01C00394CD64}" type="presParOf" srcId="{2A6C6B67-B7B1-484F-9869-513262E7084E}" destId="{7D4F96CA-E1DD-4C8D-915B-B0EAD8AD0A99}" srcOrd="4" destOrd="0" presId="urn:microsoft.com/office/officeart/2005/8/layout/default"/>
    <dgm:cxn modelId="{F5793A7F-F486-4D30-9034-CABB98577A74}" type="presParOf" srcId="{2A6C6B67-B7B1-484F-9869-513262E7084E}" destId="{40CF7807-51D0-4659-9C79-6D003BC5C545}" srcOrd="5" destOrd="0" presId="urn:microsoft.com/office/officeart/2005/8/layout/default"/>
    <dgm:cxn modelId="{0CCDDE09-79B0-4EDB-BCD9-882E62B24B91}" type="presParOf" srcId="{2A6C6B67-B7B1-484F-9869-513262E7084E}" destId="{37341A28-E883-40C2-8655-FDAC8E4ED10F}" srcOrd="6" destOrd="0" presId="urn:microsoft.com/office/officeart/2005/8/layout/default"/>
    <dgm:cxn modelId="{E2AECEFD-80ED-430D-80A3-C62661E8E0D7}" type="presParOf" srcId="{2A6C6B67-B7B1-484F-9869-513262E7084E}" destId="{B5AF486E-7F93-43AE-8C54-B0EB9FAAAE67}" srcOrd="7" destOrd="0" presId="urn:microsoft.com/office/officeart/2005/8/layout/default"/>
    <dgm:cxn modelId="{106C09A1-177C-4350-8E32-359E64ECBE48}" type="presParOf" srcId="{2A6C6B67-B7B1-484F-9869-513262E7084E}" destId="{31E8BAF8-B429-404B-82BA-97654A642FAC}" srcOrd="8" destOrd="0" presId="urn:microsoft.com/office/officeart/2005/8/layout/default"/>
    <dgm:cxn modelId="{C7E79293-4C2B-482F-B73D-4569036DC884}" type="presParOf" srcId="{2A6C6B67-B7B1-484F-9869-513262E7084E}" destId="{31AFEA51-02AE-4C06-B310-E31CB28D86FA}" srcOrd="9" destOrd="0" presId="urn:microsoft.com/office/officeart/2005/8/layout/default"/>
    <dgm:cxn modelId="{C23BE7C9-31F1-4BA5-815D-F499D78B08B5}" type="presParOf" srcId="{2A6C6B67-B7B1-484F-9869-513262E7084E}" destId="{396BDFE6-37C9-4329-A2AF-9E1F54950D46}" srcOrd="10" destOrd="0" presId="urn:microsoft.com/office/officeart/2005/8/layout/default"/>
    <dgm:cxn modelId="{A09AD2D4-5066-4BAD-BF83-CD3E4CD5FB4D}" type="presParOf" srcId="{2A6C6B67-B7B1-484F-9869-513262E7084E}" destId="{E47D7638-16AD-4F7B-9E28-5A26352338AF}" srcOrd="11" destOrd="0" presId="urn:microsoft.com/office/officeart/2005/8/layout/default"/>
    <dgm:cxn modelId="{538EEB73-8552-46D9-9796-EFFA683BDE29}" type="presParOf" srcId="{2A6C6B67-B7B1-484F-9869-513262E7084E}" destId="{1D759E13-0FC5-4A69-A2F0-F0EAA023A40D}" srcOrd="12" destOrd="0" presId="urn:microsoft.com/office/officeart/2005/8/layout/default"/>
    <dgm:cxn modelId="{3B8BD360-B48B-436C-A01F-823C3E5E6901}" type="presParOf" srcId="{2A6C6B67-B7B1-484F-9869-513262E7084E}" destId="{DE39CEA2-0D99-4256-A7FD-BA561DA1F7BB}" srcOrd="13" destOrd="0" presId="urn:microsoft.com/office/officeart/2005/8/layout/default"/>
    <dgm:cxn modelId="{4E294885-F991-4F0E-9083-D92504EBED99}" type="presParOf" srcId="{2A6C6B67-B7B1-484F-9869-513262E7084E}" destId="{CAEFD4BD-4333-4F8B-83A7-9473AE56D644}" srcOrd="14" destOrd="0" presId="urn:microsoft.com/office/officeart/2005/8/layout/default"/>
    <dgm:cxn modelId="{499E1F01-4270-418A-AC59-06756325360E}" type="presParOf" srcId="{2A6C6B67-B7B1-484F-9869-513262E7084E}" destId="{A36589AA-BA97-4510-ADE0-1AF2C821FE07}" srcOrd="15" destOrd="0" presId="urn:microsoft.com/office/officeart/2005/8/layout/default"/>
    <dgm:cxn modelId="{A509C6A8-52E0-4571-98B5-EE50816815C8}" type="presParOf" srcId="{2A6C6B67-B7B1-484F-9869-513262E7084E}" destId="{053BDD77-306D-460E-AF75-5E0B9399A91A}" srcOrd="16" destOrd="0" presId="urn:microsoft.com/office/officeart/2005/8/layout/default"/>
    <dgm:cxn modelId="{6EC4DC12-4AD5-45EC-9AFA-1858501EEE99}" type="presParOf" srcId="{2A6C6B67-B7B1-484F-9869-513262E7084E}" destId="{9B514591-E2EB-46AC-8CCE-E66F3F314A4A}" srcOrd="17" destOrd="0" presId="urn:microsoft.com/office/officeart/2005/8/layout/default"/>
    <dgm:cxn modelId="{C687EFA8-FE4B-49BE-A2BA-101D4C89FAEB}" type="presParOf" srcId="{2A6C6B67-B7B1-484F-9869-513262E7084E}" destId="{B2ED0DF2-0CCC-4C0F-BCA7-21EDF03F58A6}" srcOrd="18" destOrd="0" presId="urn:microsoft.com/office/officeart/2005/8/layout/default"/>
    <dgm:cxn modelId="{60A27507-CE1D-4728-981B-6B5CE11FDD26}" type="presParOf" srcId="{2A6C6B67-B7B1-484F-9869-513262E7084E}" destId="{ECC11DD2-1404-490B-8679-E2852F54DA11}" srcOrd="19" destOrd="0" presId="urn:microsoft.com/office/officeart/2005/8/layout/default"/>
    <dgm:cxn modelId="{6051057D-880B-4AD1-AA47-8A85EC5A8DA0}" type="presParOf" srcId="{2A6C6B67-B7B1-484F-9869-513262E7084E}" destId="{C72FD6CB-EC83-4ECA-8166-5CDB376D6A2E}" srcOrd="20" destOrd="0" presId="urn:microsoft.com/office/officeart/2005/8/layout/default"/>
    <dgm:cxn modelId="{48C492DE-4D7C-416C-93A1-594C37CADFE4}" type="presParOf" srcId="{2A6C6B67-B7B1-484F-9869-513262E7084E}" destId="{D9C38F47-3692-43E5-9A8E-1F4A8BCF1D88}" srcOrd="21" destOrd="0" presId="urn:microsoft.com/office/officeart/2005/8/layout/default"/>
    <dgm:cxn modelId="{1B64BEC3-299C-4259-8940-9071A8BBB107}" type="presParOf" srcId="{2A6C6B67-B7B1-484F-9869-513262E7084E}" destId="{8DF7B0B3-53C6-4198-9817-67D362E4C8C6}" srcOrd="22" destOrd="0" presId="urn:microsoft.com/office/officeart/2005/8/layout/default"/>
    <dgm:cxn modelId="{210CF850-456A-41F3-B92E-CFF150B67940}" type="presParOf" srcId="{2A6C6B67-B7B1-484F-9869-513262E7084E}" destId="{1482A6CA-BC3F-4B8E-8366-C7F1CF31A843}" srcOrd="23" destOrd="0" presId="urn:microsoft.com/office/officeart/2005/8/layout/default"/>
    <dgm:cxn modelId="{1C226CD5-7CA7-4091-B37C-9A5B2A3F4F89}" type="presParOf" srcId="{2A6C6B67-B7B1-484F-9869-513262E7084E}" destId="{DFA3B901-F2DA-48CD-A91E-76E348682A64}" srcOrd="24" destOrd="0" presId="urn:microsoft.com/office/officeart/2005/8/layout/default"/>
    <dgm:cxn modelId="{63BA8264-13A7-4066-9353-E27C6C903425}" type="presParOf" srcId="{2A6C6B67-B7B1-484F-9869-513262E7084E}" destId="{83042F08-BEAF-4F9A-9DD9-B2DE098C6F24}" srcOrd="25" destOrd="0" presId="urn:microsoft.com/office/officeart/2005/8/layout/default"/>
    <dgm:cxn modelId="{C187AAC7-6781-40B7-A0EF-943C326F0521}" type="presParOf" srcId="{2A6C6B67-B7B1-484F-9869-513262E7084E}" destId="{087031F8-FC91-4BD1-88E0-9F5A6E38EADC}" srcOrd="26" destOrd="0" presId="urn:microsoft.com/office/officeart/2005/8/layout/default"/>
    <dgm:cxn modelId="{505815FB-58D8-4C86-88A2-D05638313998}" type="presParOf" srcId="{2A6C6B67-B7B1-484F-9869-513262E7084E}" destId="{7161EEB7-0D38-4838-9C20-82E92A764055}" srcOrd="27" destOrd="0" presId="urn:microsoft.com/office/officeart/2005/8/layout/default"/>
    <dgm:cxn modelId="{621554CD-4473-4141-86C0-B5FC5AA80776}" type="presParOf" srcId="{2A6C6B67-B7B1-484F-9869-513262E7084E}" destId="{49A3586B-E071-430E-BF78-210B90DBF01F}" srcOrd="28" destOrd="0" presId="urn:microsoft.com/office/officeart/2005/8/layout/default"/>
    <dgm:cxn modelId="{10E4FBAA-A8BD-4347-94DB-3212668823F0}" type="presParOf" srcId="{2A6C6B67-B7B1-484F-9869-513262E7084E}" destId="{463238CD-80E3-4683-8DC9-C53C8BB482C1}" srcOrd="29" destOrd="0" presId="urn:microsoft.com/office/officeart/2005/8/layout/default"/>
    <dgm:cxn modelId="{4A450AA0-6A44-4E70-BF71-CF9265E97E31}" type="presParOf" srcId="{2A6C6B67-B7B1-484F-9869-513262E7084E}" destId="{A05AB805-DBB1-4F92-8B96-A730CEB47288}" srcOrd="30" destOrd="0" presId="urn:microsoft.com/office/officeart/2005/8/layout/default"/>
    <dgm:cxn modelId="{324FFDB3-BF81-41E4-9B12-4619D534D1B0}" type="presParOf" srcId="{2A6C6B67-B7B1-484F-9869-513262E7084E}" destId="{A6745222-69F1-4783-AA5C-78EFDC70C093}" srcOrd="31" destOrd="0" presId="urn:microsoft.com/office/officeart/2005/8/layout/default"/>
    <dgm:cxn modelId="{E001A2EA-838C-4CC7-AB39-3037870A2251}" type="presParOf" srcId="{2A6C6B67-B7B1-484F-9869-513262E7084E}" destId="{350EDD07-476D-48F3-9F40-A742615651E0}" srcOrd="32" destOrd="0" presId="urn:microsoft.com/office/officeart/2005/8/layout/default"/>
    <dgm:cxn modelId="{8F56E8D7-0F08-4D16-8534-592E627A9459}" type="presParOf" srcId="{2A6C6B67-B7B1-484F-9869-513262E7084E}" destId="{3B2AB43C-20CE-48F5-9BDD-EC9DF957EBFB}" srcOrd="33" destOrd="0" presId="urn:microsoft.com/office/officeart/2005/8/layout/default"/>
    <dgm:cxn modelId="{CB30910A-3961-437C-A281-86766A6A0808}" type="presParOf" srcId="{2A6C6B67-B7B1-484F-9869-513262E7084E}" destId="{1CEA4AE1-7987-4633-B6A8-A06405D70F94}" srcOrd="34" destOrd="0" presId="urn:microsoft.com/office/officeart/2005/8/layout/default"/>
    <dgm:cxn modelId="{4DC7C254-3CED-4F5F-8A19-70E1B5D3800D}" type="presParOf" srcId="{2A6C6B67-B7B1-484F-9869-513262E7084E}" destId="{141B6F53-8E33-4ED1-BCE8-EBDB07DFB290}" srcOrd="35" destOrd="0" presId="urn:microsoft.com/office/officeart/2005/8/layout/default"/>
    <dgm:cxn modelId="{A31CAB4F-9B00-49FF-95D1-5FE11887C53D}" type="presParOf" srcId="{2A6C6B67-B7B1-484F-9869-513262E7084E}" destId="{DB8DB59C-341B-4B91-8CA3-23243A5C0CD9}" srcOrd="3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BED74A-2A76-4D6E-967A-5224F930793D}" type="doc">
      <dgm:prSet loTypeId="urn:microsoft.com/office/officeart/2008/layout/VerticalCurvedList" loCatId="list" qsTypeId="urn:microsoft.com/office/officeart/2005/8/quickstyle/3d3" qsCatId="3D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7041E57A-C747-4124-B325-B7CCF0C979FF}">
      <dgm:prSet phldrT="[Текст]" custT="1"/>
      <dgm:spPr>
        <a:xfrm>
          <a:off x="552095" y="367211"/>
          <a:ext cx="8508079" cy="734894"/>
        </a:xfrm>
        <a:prstGeom prst="rect">
          <a:avLst/>
        </a:prstGeom>
      </dgm:spPr>
      <dgm:t>
        <a:bodyPr/>
        <a:lstStyle/>
        <a:p>
          <a:r>
            <a:rPr lang="uk-UA" sz="2800" dirty="0" smtClean="0">
              <a:latin typeface="Calibri"/>
              <a:ea typeface="+mn-ea"/>
              <a:cs typeface="+mn-cs"/>
            </a:rPr>
            <a:t>Необхідний обсяг поставки матеріалу</a:t>
          </a:r>
          <a:endParaRPr lang="uk-UA" sz="2800" dirty="0">
            <a:latin typeface="Calibri"/>
            <a:ea typeface="+mn-ea"/>
            <a:cs typeface="+mn-cs"/>
          </a:endParaRPr>
        </a:p>
      </dgm:t>
    </dgm:pt>
    <dgm:pt modelId="{1007F06E-132A-400B-93B7-9F66A29739B2}" type="parTrans" cxnId="{E43CB5E6-5792-4F26-9B39-129B66564355}">
      <dgm:prSet/>
      <dgm:spPr/>
      <dgm:t>
        <a:bodyPr/>
        <a:lstStyle/>
        <a:p>
          <a:endParaRPr lang="uk-UA" sz="1400">
            <a:solidFill>
              <a:schemeClr val="tx1"/>
            </a:solidFill>
          </a:endParaRPr>
        </a:p>
      </dgm:t>
    </dgm:pt>
    <dgm:pt modelId="{12C835C9-2E2E-45B7-ACC6-CE49A9C0AA21}" type="sibTrans" cxnId="{E43CB5E6-5792-4F26-9B39-129B66564355}">
      <dgm:prSet/>
      <dgm:spPr>
        <a:xfrm>
          <a:off x="-6645838" y="-1016290"/>
          <a:ext cx="7909853" cy="7909853"/>
        </a:xfrm>
        <a:prstGeom prst="blockArc">
          <a:avLst>
            <a:gd name="adj1" fmla="val 18900000"/>
            <a:gd name="adj2" fmla="val 2700000"/>
            <a:gd name="adj3" fmla="val 273"/>
          </a:avLst>
        </a:prstGeom>
      </dgm:spPr>
      <dgm:t>
        <a:bodyPr/>
        <a:lstStyle/>
        <a:p>
          <a:endParaRPr lang="uk-UA" sz="1400">
            <a:solidFill>
              <a:schemeClr val="tx1"/>
            </a:solidFill>
          </a:endParaRPr>
        </a:p>
      </dgm:t>
    </dgm:pt>
    <dgm:pt modelId="{9D4923E9-C617-4834-B6F0-B4BAF35B69E1}">
      <dgm:prSet phldrT="[Текст]" custT="1"/>
      <dgm:spPr>
        <a:xfrm>
          <a:off x="1078699" y="1469200"/>
          <a:ext cx="7981475" cy="734894"/>
        </a:xfrm>
        <a:prstGeom prst="rect">
          <a:avLst/>
        </a:prstGeom>
      </dgm:spPr>
      <dgm:t>
        <a:bodyPr/>
        <a:lstStyle/>
        <a:p>
          <a:r>
            <a:rPr lang="uk-UA" sz="2800" dirty="0" smtClean="0">
              <a:latin typeface="Calibri"/>
              <a:ea typeface="+mn-ea"/>
              <a:cs typeface="+mn-cs"/>
            </a:rPr>
            <a:t>Якісні характеристики</a:t>
          </a:r>
          <a:endParaRPr lang="uk-UA" sz="2800" dirty="0">
            <a:latin typeface="Calibri"/>
            <a:ea typeface="+mn-ea"/>
            <a:cs typeface="+mn-cs"/>
          </a:endParaRPr>
        </a:p>
      </dgm:t>
    </dgm:pt>
    <dgm:pt modelId="{AD95CF77-EF0F-4A59-8A68-14285257AE69}" type="parTrans" cxnId="{CF40D0DA-5AF9-4612-99E4-B24C1340AF92}">
      <dgm:prSet/>
      <dgm:spPr/>
      <dgm:t>
        <a:bodyPr/>
        <a:lstStyle/>
        <a:p>
          <a:endParaRPr lang="uk-UA" sz="1400">
            <a:solidFill>
              <a:schemeClr val="tx1"/>
            </a:solidFill>
          </a:endParaRPr>
        </a:p>
      </dgm:t>
    </dgm:pt>
    <dgm:pt modelId="{8863B146-1DA1-4AFC-98DB-D99902917AB1}" type="sibTrans" cxnId="{CF40D0DA-5AF9-4612-99E4-B24C1340AF92}">
      <dgm:prSet/>
      <dgm:spPr/>
      <dgm:t>
        <a:bodyPr/>
        <a:lstStyle/>
        <a:p>
          <a:endParaRPr lang="uk-UA" sz="1400">
            <a:solidFill>
              <a:schemeClr val="tx1"/>
            </a:solidFill>
          </a:endParaRPr>
        </a:p>
      </dgm:t>
    </dgm:pt>
    <dgm:pt modelId="{821CA515-B735-4D91-8E5A-BFBDEC6A424C}">
      <dgm:prSet phldrT="[Текст]" custT="1"/>
      <dgm:spPr>
        <a:xfrm>
          <a:off x="1240324" y="2571188"/>
          <a:ext cx="7819850" cy="734894"/>
        </a:xfrm>
        <a:prstGeom prst="rect">
          <a:avLst/>
        </a:prstGeom>
      </dgm:spPr>
      <dgm:t>
        <a:bodyPr/>
        <a:lstStyle/>
        <a:p>
          <a:r>
            <a:rPr lang="uk-UA" sz="2800" dirty="0" smtClean="0">
              <a:latin typeface="Calibri"/>
              <a:ea typeface="+mn-ea"/>
              <a:cs typeface="+mn-cs"/>
            </a:rPr>
            <a:t>Умови оплати (аванс або відстрочка платежу)</a:t>
          </a:r>
          <a:endParaRPr lang="uk-UA" sz="2800" dirty="0">
            <a:latin typeface="Calibri"/>
            <a:ea typeface="+mn-ea"/>
            <a:cs typeface="+mn-cs"/>
          </a:endParaRPr>
        </a:p>
      </dgm:t>
    </dgm:pt>
    <dgm:pt modelId="{630C8BEA-C30F-4B1D-A042-7BC5E5D5B74E}" type="parTrans" cxnId="{6EC877DA-8EEC-4841-A406-ADCA53841D76}">
      <dgm:prSet/>
      <dgm:spPr/>
      <dgm:t>
        <a:bodyPr/>
        <a:lstStyle/>
        <a:p>
          <a:endParaRPr lang="uk-UA" sz="1400">
            <a:solidFill>
              <a:schemeClr val="tx1"/>
            </a:solidFill>
          </a:endParaRPr>
        </a:p>
      </dgm:t>
    </dgm:pt>
    <dgm:pt modelId="{3A1D91A1-76B5-4CA0-9C74-4501111DC2B9}" type="sibTrans" cxnId="{6EC877DA-8EEC-4841-A406-ADCA53841D76}">
      <dgm:prSet/>
      <dgm:spPr/>
      <dgm:t>
        <a:bodyPr/>
        <a:lstStyle/>
        <a:p>
          <a:endParaRPr lang="uk-UA" sz="1400">
            <a:solidFill>
              <a:schemeClr val="tx1"/>
            </a:solidFill>
          </a:endParaRPr>
        </a:p>
      </dgm:t>
    </dgm:pt>
    <dgm:pt modelId="{04457EC7-93CF-4163-9E4B-BA2EE91CF28A}">
      <dgm:prSet phldrT="[Текст]" custT="1"/>
      <dgm:spPr>
        <a:xfrm>
          <a:off x="1078699" y="3673177"/>
          <a:ext cx="7981475" cy="734894"/>
        </a:xfrm>
        <a:prstGeom prst="rect">
          <a:avLst/>
        </a:prstGeom>
      </dgm:spPr>
      <dgm:t>
        <a:bodyPr/>
        <a:lstStyle/>
        <a:p>
          <a:r>
            <a:rPr lang="uk-UA" sz="2800" dirty="0" smtClean="0">
              <a:latin typeface="Calibri"/>
              <a:ea typeface="+mn-ea"/>
              <a:cs typeface="+mn-cs"/>
            </a:rPr>
            <a:t>Термін поставки матеріалів</a:t>
          </a:r>
          <a:endParaRPr lang="uk-UA" sz="2800" dirty="0">
            <a:latin typeface="Calibri"/>
            <a:ea typeface="+mn-ea"/>
            <a:cs typeface="+mn-cs"/>
          </a:endParaRPr>
        </a:p>
      </dgm:t>
    </dgm:pt>
    <dgm:pt modelId="{55507280-4251-433D-8E62-FC65FD2B54E9}" type="parTrans" cxnId="{0C840022-3DC0-4FF6-88E1-E9BEE3D614F0}">
      <dgm:prSet/>
      <dgm:spPr/>
      <dgm:t>
        <a:bodyPr/>
        <a:lstStyle/>
        <a:p>
          <a:endParaRPr lang="uk-UA" sz="1400">
            <a:solidFill>
              <a:schemeClr val="tx1"/>
            </a:solidFill>
          </a:endParaRPr>
        </a:p>
      </dgm:t>
    </dgm:pt>
    <dgm:pt modelId="{1BEC2275-B8D6-4F72-A575-3F12CCC5B8A1}" type="sibTrans" cxnId="{0C840022-3DC0-4FF6-88E1-E9BEE3D614F0}">
      <dgm:prSet/>
      <dgm:spPr/>
      <dgm:t>
        <a:bodyPr/>
        <a:lstStyle/>
        <a:p>
          <a:endParaRPr lang="uk-UA" sz="1400">
            <a:solidFill>
              <a:schemeClr val="tx1"/>
            </a:solidFill>
          </a:endParaRPr>
        </a:p>
      </dgm:t>
    </dgm:pt>
    <dgm:pt modelId="{19FA4EC0-C353-4FFD-96EC-6FA47818445A}" type="pres">
      <dgm:prSet presAssocID="{6FBED74A-2A76-4D6E-967A-5224F93079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uk-UA"/>
        </a:p>
      </dgm:t>
    </dgm:pt>
    <dgm:pt modelId="{7DC52B1A-9E5D-4095-AABD-6965DB5F8481}" type="pres">
      <dgm:prSet presAssocID="{6FBED74A-2A76-4D6E-967A-5224F930793D}" presName="Name1" presStyleCnt="0"/>
      <dgm:spPr/>
      <dgm:t>
        <a:bodyPr/>
        <a:lstStyle/>
        <a:p>
          <a:endParaRPr lang="uk-UA"/>
        </a:p>
      </dgm:t>
    </dgm:pt>
    <dgm:pt modelId="{292EAAAC-3375-4315-8D75-8CAEF49D02C5}" type="pres">
      <dgm:prSet presAssocID="{6FBED74A-2A76-4D6E-967A-5224F930793D}" presName="cycle" presStyleCnt="0"/>
      <dgm:spPr/>
      <dgm:t>
        <a:bodyPr/>
        <a:lstStyle/>
        <a:p>
          <a:endParaRPr lang="uk-UA"/>
        </a:p>
      </dgm:t>
    </dgm:pt>
    <dgm:pt modelId="{6E039120-E8B4-4CDC-BE1C-C5C31149B09F}" type="pres">
      <dgm:prSet presAssocID="{6FBED74A-2A76-4D6E-967A-5224F930793D}" presName="srcNode" presStyleLbl="node1" presStyleIdx="0" presStyleCnt="4"/>
      <dgm:spPr/>
      <dgm:t>
        <a:bodyPr/>
        <a:lstStyle/>
        <a:p>
          <a:endParaRPr lang="uk-UA"/>
        </a:p>
      </dgm:t>
    </dgm:pt>
    <dgm:pt modelId="{DC21BE4A-5CD0-4E5C-9361-386F1E764E8C}" type="pres">
      <dgm:prSet presAssocID="{6FBED74A-2A76-4D6E-967A-5224F930793D}" presName="conn" presStyleLbl="parChTrans1D2" presStyleIdx="0" presStyleCnt="1"/>
      <dgm:spPr/>
      <dgm:t>
        <a:bodyPr/>
        <a:lstStyle/>
        <a:p>
          <a:endParaRPr lang="uk-UA"/>
        </a:p>
      </dgm:t>
    </dgm:pt>
    <dgm:pt modelId="{507871CB-174F-44E3-81DF-BE39D8A17764}" type="pres">
      <dgm:prSet presAssocID="{6FBED74A-2A76-4D6E-967A-5224F930793D}" presName="extraNode" presStyleLbl="node1" presStyleIdx="0" presStyleCnt="4"/>
      <dgm:spPr/>
      <dgm:t>
        <a:bodyPr/>
        <a:lstStyle/>
        <a:p>
          <a:endParaRPr lang="uk-UA"/>
        </a:p>
      </dgm:t>
    </dgm:pt>
    <dgm:pt modelId="{B81DFDFA-D67A-4D77-BC8B-B7599FBB2F4D}" type="pres">
      <dgm:prSet presAssocID="{6FBED74A-2A76-4D6E-967A-5224F930793D}" presName="dstNode" presStyleLbl="node1" presStyleIdx="0" presStyleCnt="4"/>
      <dgm:spPr/>
      <dgm:t>
        <a:bodyPr/>
        <a:lstStyle/>
        <a:p>
          <a:endParaRPr lang="uk-UA"/>
        </a:p>
      </dgm:t>
    </dgm:pt>
    <dgm:pt modelId="{EAA3C25C-8E76-4BA5-8852-C6DE4FF11DC5}" type="pres">
      <dgm:prSet presAssocID="{7041E57A-C747-4124-B325-B7CCF0C979FF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62BB840-04BC-4A36-8656-919D8BF5BA7C}" type="pres">
      <dgm:prSet presAssocID="{7041E57A-C747-4124-B325-B7CCF0C979FF}" presName="accent_1" presStyleCnt="0"/>
      <dgm:spPr/>
      <dgm:t>
        <a:bodyPr/>
        <a:lstStyle/>
        <a:p>
          <a:endParaRPr lang="uk-UA"/>
        </a:p>
      </dgm:t>
    </dgm:pt>
    <dgm:pt modelId="{8AD54F2C-214B-4DAA-B15E-8A4F51003A97}" type="pres">
      <dgm:prSet presAssocID="{7041E57A-C747-4124-B325-B7CCF0C979FF}" presName="accentRepeatNode" presStyleLbl="solidFgAcc1" presStyleIdx="0" presStyleCnt="4"/>
      <dgm:spPr>
        <a:xfrm>
          <a:off x="92786" y="275350"/>
          <a:ext cx="918617" cy="91861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A290594C-9766-477A-81BF-6F19B3BD583A}" type="pres">
      <dgm:prSet presAssocID="{9D4923E9-C617-4834-B6F0-B4BAF35B69E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4C1D38D-0ACF-4688-B699-5550B94568A8}" type="pres">
      <dgm:prSet presAssocID="{9D4923E9-C617-4834-B6F0-B4BAF35B69E1}" presName="accent_2" presStyleCnt="0"/>
      <dgm:spPr/>
      <dgm:t>
        <a:bodyPr/>
        <a:lstStyle/>
        <a:p>
          <a:endParaRPr lang="uk-UA"/>
        </a:p>
      </dgm:t>
    </dgm:pt>
    <dgm:pt modelId="{0968F67F-A100-43CF-BADE-824FAC31D705}" type="pres">
      <dgm:prSet presAssocID="{9D4923E9-C617-4834-B6F0-B4BAF35B69E1}" presName="accentRepeatNode" presStyleLbl="solidFgAcc1" presStyleIdx="1" presStyleCnt="4"/>
      <dgm:spPr>
        <a:xfrm>
          <a:off x="619390" y="1377338"/>
          <a:ext cx="918617" cy="91861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8DB1012E-E609-4FA2-A174-344729E39CBB}" type="pres">
      <dgm:prSet presAssocID="{821CA515-B735-4D91-8E5A-BFBDEC6A424C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1D59E7E-E036-4577-B9FB-1F2BA8B979F3}" type="pres">
      <dgm:prSet presAssocID="{821CA515-B735-4D91-8E5A-BFBDEC6A424C}" presName="accent_3" presStyleCnt="0"/>
      <dgm:spPr/>
      <dgm:t>
        <a:bodyPr/>
        <a:lstStyle/>
        <a:p>
          <a:endParaRPr lang="uk-UA"/>
        </a:p>
      </dgm:t>
    </dgm:pt>
    <dgm:pt modelId="{6D885901-3316-4766-A1E0-6EA5FDE562E8}" type="pres">
      <dgm:prSet presAssocID="{821CA515-B735-4D91-8E5A-BFBDEC6A424C}" presName="accentRepeatNode" presStyleLbl="solidFgAcc1" presStyleIdx="2" presStyleCnt="4"/>
      <dgm:spPr>
        <a:xfrm>
          <a:off x="781015" y="2479327"/>
          <a:ext cx="918617" cy="91861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C1B2E315-7A82-4531-ABBB-3DB54F08CECD}" type="pres">
      <dgm:prSet presAssocID="{04457EC7-93CF-4163-9E4B-BA2EE91CF28A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349ACD3-6E49-4B3E-95B2-BCCFE732E327}" type="pres">
      <dgm:prSet presAssocID="{04457EC7-93CF-4163-9E4B-BA2EE91CF28A}" presName="accent_4" presStyleCnt="0"/>
      <dgm:spPr/>
      <dgm:t>
        <a:bodyPr/>
        <a:lstStyle/>
        <a:p>
          <a:endParaRPr lang="uk-UA"/>
        </a:p>
      </dgm:t>
    </dgm:pt>
    <dgm:pt modelId="{EDC725A7-2BAE-4C20-9A84-62A94AA7B60F}" type="pres">
      <dgm:prSet presAssocID="{04457EC7-93CF-4163-9E4B-BA2EE91CF28A}" presName="accentRepeatNode" presStyleLbl="solidFgAcc1" presStyleIdx="3" presStyleCnt="4"/>
      <dgm:spPr>
        <a:xfrm>
          <a:off x="619390" y="3581315"/>
          <a:ext cx="918617" cy="91861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uk-UA"/>
        </a:p>
      </dgm:t>
    </dgm:pt>
  </dgm:ptLst>
  <dgm:cxnLst>
    <dgm:cxn modelId="{36A96584-88CF-4D09-8596-BE472186B49C}" type="presOf" srcId="{12C835C9-2E2E-45B7-ACC6-CE49A9C0AA21}" destId="{DC21BE4A-5CD0-4E5C-9361-386F1E764E8C}" srcOrd="0" destOrd="0" presId="urn:microsoft.com/office/officeart/2008/layout/VerticalCurvedList"/>
    <dgm:cxn modelId="{E43CB5E6-5792-4F26-9B39-129B66564355}" srcId="{6FBED74A-2A76-4D6E-967A-5224F930793D}" destId="{7041E57A-C747-4124-B325-B7CCF0C979FF}" srcOrd="0" destOrd="0" parTransId="{1007F06E-132A-400B-93B7-9F66A29739B2}" sibTransId="{12C835C9-2E2E-45B7-ACC6-CE49A9C0AA21}"/>
    <dgm:cxn modelId="{DB149945-ADAE-438C-9E9A-AA2FD5F06737}" type="presOf" srcId="{04457EC7-93CF-4163-9E4B-BA2EE91CF28A}" destId="{C1B2E315-7A82-4531-ABBB-3DB54F08CECD}" srcOrd="0" destOrd="0" presId="urn:microsoft.com/office/officeart/2008/layout/VerticalCurvedList"/>
    <dgm:cxn modelId="{4E1A66EC-DEE6-48A6-8C20-24E1A2022528}" type="presOf" srcId="{7041E57A-C747-4124-B325-B7CCF0C979FF}" destId="{EAA3C25C-8E76-4BA5-8852-C6DE4FF11DC5}" srcOrd="0" destOrd="0" presId="urn:microsoft.com/office/officeart/2008/layout/VerticalCurvedList"/>
    <dgm:cxn modelId="{0C0D299A-F9B4-4371-96A5-2F669A415EC9}" type="presOf" srcId="{6FBED74A-2A76-4D6E-967A-5224F930793D}" destId="{19FA4EC0-C353-4FFD-96EC-6FA47818445A}" srcOrd="0" destOrd="0" presId="urn:microsoft.com/office/officeart/2008/layout/VerticalCurvedList"/>
    <dgm:cxn modelId="{6EC877DA-8EEC-4841-A406-ADCA53841D76}" srcId="{6FBED74A-2A76-4D6E-967A-5224F930793D}" destId="{821CA515-B735-4D91-8E5A-BFBDEC6A424C}" srcOrd="2" destOrd="0" parTransId="{630C8BEA-C30F-4B1D-A042-7BC5E5D5B74E}" sibTransId="{3A1D91A1-76B5-4CA0-9C74-4501111DC2B9}"/>
    <dgm:cxn modelId="{0C840022-3DC0-4FF6-88E1-E9BEE3D614F0}" srcId="{6FBED74A-2A76-4D6E-967A-5224F930793D}" destId="{04457EC7-93CF-4163-9E4B-BA2EE91CF28A}" srcOrd="3" destOrd="0" parTransId="{55507280-4251-433D-8E62-FC65FD2B54E9}" sibTransId="{1BEC2275-B8D6-4F72-A575-3F12CCC5B8A1}"/>
    <dgm:cxn modelId="{CF40D0DA-5AF9-4612-99E4-B24C1340AF92}" srcId="{6FBED74A-2A76-4D6E-967A-5224F930793D}" destId="{9D4923E9-C617-4834-B6F0-B4BAF35B69E1}" srcOrd="1" destOrd="0" parTransId="{AD95CF77-EF0F-4A59-8A68-14285257AE69}" sibTransId="{8863B146-1DA1-4AFC-98DB-D99902917AB1}"/>
    <dgm:cxn modelId="{54067034-5D5D-4BFB-8187-AF4FF35AB3E3}" type="presOf" srcId="{821CA515-B735-4D91-8E5A-BFBDEC6A424C}" destId="{8DB1012E-E609-4FA2-A174-344729E39CBB}" srcOrd="0" destOrd="0" presId="urn:microsoft.com/office/officeart/2008/layout/VerticalCurvedList"/>
    <dgm:cxn modelId="{D6A216F6-C205-47A9-903B-DC96268D806D}" type="presOf" srcId="{9D4923E9-C617-4834-B6F0-B4BAF35B69E1}" destId="{A290594C-9766-477A-81BF-6F19B3BD583A}" srcOrd="0" destOrd="0" presId="urn:microsoft.com/office/officeart/2008/layout/VerticalCurvedList"/>
    <dgm:cxn modelId="{8AD6348A-D6CB-4701-A147-C60796830EB8}" type="presParOf" srcId="{19FA4EC0-C353-4FFD-96EC-6FA47818445A}" destId="{7DC52B1A-9E5D-4095-AABD-6965DB5F8481}" srcOrd="0" destOrd="0" presId="urn:microsoft.com/office/officeart/2008/layout/VerticalCurvedList"/>
    <dgm:cxn modelId="{69EA2964-B12B-4D89-BE50-87C87E1238EF}" type="presParOf" srcId="{7DC52B1A-9E5D-4095-AABD-6965DB5F8481}" destId="{292EAAAC-3375-4315-8D75-8CAEF49D02C5}" srcOrd="0" destOrd="0" presId="urn:microsoft.com/office/officeart/2008/layout/VerticalCurvedList"/>
    <dgm:cxn modelId="{B89AA47E-3664-4BA3-B3DC-2940B08DF55A}" type="presParOf" srcId="{292EAAAC-3375-4315-8D75-8CAEF49D02C5}" destId="{6E039120-E8B4-4CDC-BE1C-C5C31149B09F}" srcOrd="0" destOrd="0" presId="urn:microsoft.com/office/officeart/2008/layout/VerticalCurvedList"/>
    <dgm:cxn modelId="{5700D5A5-90AE-4154-A370-D148EE6C9EA7}" type="presParOf" srcId="{292EAAAC-3375-4315-8D75-8CAEF49D02C5}" destId="{DC21BE4A-5CD0-4E5C-9361-386F1E764E8C}" srcOrd="1" destOrd="0" presId="urn:microsoft.com/office/officeart/2008/layout/VerticalCurvedList"/>
    <dgm:cxn modelId="{3ED65D61-617B-459A-95D9-8CB974DF23D2}" type="presParOf" srcId="{292EAAAC-3375-4315-8D75-8CAEF49D02C5}" destId="{507871CB-174F-44E3-81DF-BE39D8A17764}" srcOrd="2" destOrd="0" presId="urn:microsoft.com/office/officeart/2008/layout/VerticalCurvedList"/>
    <dgm:cxn modelId="{0CEF0D9A-5C2C-48B2-9847-672469DF3DD1}" type="presParOf" srcId="{292EAAAC-3375-4315-8D75-8CAEF49D02C5}" destId="{B81DFDFA-D67A-4D77-BC8B-B7599FBB2F4D}" srcOrd="3" destOrd="0" presId="urn:microsoft.com/office/officeart/2008/layout/VerticalCurvedList"/>
    <dgm:cxn modelId="{AD738F8A-F1B7-4977-A005-C8EEB7016089}" type="presParOf" srcId="{7DC52B1A-9E5D-4095-AABD-6965DB5F8481}" destId="{EAA3C25C-8E76-4BA5-8852-C6DE4FF11DC5}" srcOrd="1" destOrd="0" presId="urn:microsoft.com/office/officeart/2008/layout/VerticalCurvedList"/>
    <dgm:cxn modelId="{83C8E395-704A-4258-BECA-48F5EBD6B00F}" type="presParOf" srcId="{7DC52B1A-9E5D-4095-AABD-6965DB5F8481}" destId="{C62BB840-04BC-4A36-8656-919D8BF5BA7C}" srcOrd="2" destOrd="0" presId="urn:microsoft.com/office/officeart/2008/layout/VerticalCurvedList"/>
    <dgm:cxn modelId="{FE336EA1-E3BD-4E88-8CDA-E87BA927E270}" type="presParOf" srcId="{C62BB840-04BC-4A36-8656-919D8BF5BA7C}" destId="{8AD54F2C-214B-4DAA-B15E-8A4F51003A97}" srcOrd="0" destOrd="0" presId="urn:microsoft.com/office/officeart/2008/layout/VerticalCurvedList"/>
    <dgm:cxn modelId="{90BE4E2C-869A-413A-98A8-AC4564DCED57}" type="presParOf" srcId="{7DC52B1A-9E5D-4095-AABD-6965DB5F8481}" destId="{A290594C-9766-477A-81BF-6F19B3BD583A}" srcOrd="3" destOrd="0" presId="urn:microsoft.com/office/officeart/2008/layout/VerticalCurvedList"/>
    <dgm:cxn modelId="{5FC51C25-B8C9-4A06-AEAF-EFE52BC72000}" type="presParOf" srcId="{7DC52B1A-9E5D-4095-AABD-6965DB5F8481}" destId="{64C1D38D-0ACF-4688-B699-5550B94568A8}" srcOrd="4" destOrd="0" presId="urn:microsoft.com/office/officeart/2008/layout/VerticalCurvedList"/>
    <dgm:cxn modelId="{C1C2831A-35BE-449A-A6C5-8D2CD7C724F7}" type="presParOf" srcId="{64C1D38D-0ACF-4688-B699-5550B94568A8}" destId="{0968F67F-A100-43CF-BADE-824FAC31D705}" srcOrd="0" destOrd="0" presId="urn:microsoft.com/office/officeart/2008/layout/VerticalCurvedList"/>
    <dgm:cxn modelId="{052A16B8-C07B-4A2A-AB3F-CEED6C8537DA}" type="presParOf" srcId="{7DC52B1A-9E5D-4095-AABD-6965DB5F8481}" destId="{8DB1012E-E609-4FA2-A174-344729E39CBB}" srcOrd="5" destOrd="0" presId="urn:microsoft.com/office/officeart/2008/layout/VerticalCurvedList"/>
    <dgm:cxn modelId="{DB5531F4-36E4-47A6-8602-3BC0B875AC35}" type="presParOf" srcId="{7DC52B1A-9E5D-4095-AABD-6965DB5F8481}" destId="{21D59E7E-E036-4577-B9FB-1F2BA8B979F3}" srcOrd="6" destOrd="0" presId="urn:microsoft.com/office/officeart/2008/layout/VerticalCurvedList"/>
    <dgm:cxn modelId="{656D65DA-7807-445E-B7B5-092C69155A85}" type="presParOf" srcId="{21D59E7E-E036-4577-B9FB-1F2BA8B979F3}" destId="{6D885901-3316-4766-A1E0-6EA5FDE562E8}" srcOrd="0" destOrd="0" presId="urn:microsoft.com/office/officeart/2008/layout/VerticalCurvedList"/>
    <dgm:cxn modelId="{95F2860E-86DF-4DDF-8408-6598522CDF8F}" type="presParOf" srcId="{7DC52B1A-9E5D-4095-AABD-6965DB5F8481}" destId="{C1B2E315-7A82-4531-ABBB-3DB54F08CECD}" srcOrd="7" destOrd="0" presId="urn:microsoft.com/office/officeart/2008/layout/VerticalCurvedList"/>
    <dgm:cxn modelId="{ABA8F9BF-5B73-4E00-AAF6-1EFBE0353A71}" type="presParOf" srcId="{7DC52B1A-9E5D-4095-AABD-6965DB5F8481}" destId="{2349ACD3-6E49-4B3E-95B2-BCCFE732E327}" srcOrd="8" destOrd="0" presId="urn:microsoft.com/office/officeart/2008/layout/VerticalCurvedList"/>
    <dgm:cxn modelId="{D3B99EEE-28FD-47B4-8592-E844FC38108F}" type="presParOf" srcId="{2349ACD3-6E49-4B3E-95B2-BCCFE732E327}" destId="{EDC725A7-2BAE-4C20-9A84-62A94AA7B60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1C3816-04F2-43A1-B22D-8AFCBFEC435B}" type="doc">
      <dgm:prSet loTypeId="urn:microsoft.com/office/officeart/2008/layout/VerticalCurvedList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27F0F9F-1A94-4BB3-8D08-BBB8E350BBC9}">
      <dgm:prSet/>
      <dgm:spPr/>
      <dgm:t>
        <a:bodyPr/>
        <a:lstStyle/>
        <a:p>
          <a:r>
            <a:rPr lang="uk-UA" dirty="0" smtClean="0"/>
            <a:t>Відсутній затверджений чіткий алгоритм здійснення моніторингу з урахуванням різних характеристик</a:t>
          </a:r>
          <a:endParaRPr lang="ru-RU" dirty="0"/>
        </a:p>
      </dgm:t>
    </dgm:pt>
    <dgm:pt modelId="{7173F6E9-4EFE-4F42-A956-8E72C9E0C5A4}" type="parTrans" cxnId="{BA7E71EA-767A-4D6E-8403-A05EBEBD9243}">
      <dgm:prSet/>
      <dgm:spPr/>
      <dgm:t>
        <a:bodyPr/>
        <a:lstStyle/>
        <a:p>
          <a:endParaRPr lang="ru-RU"/>
        </a:p>
      </dgm:t>
    </dgm:pt>
    <dgm:pt modelId="{22437FDC-EBAB-4816-A0B9-DBDA2EC1E3FF}" type="sibTrans" cxnId="{BA7E71EA-767A-4D6E-8403-A05EBEBD9243}">
      <dgm:prSet/>
      <dgm:spPr/>
      <dgm:t>
        <a:bodyPr/>
        <a:lstStyle/>
        <a:p>
          <a:endParaRPr lang="ru-RU"/>
        </a:p>
      </dgm:t>
    </dgm:pt>
    <dgm:pt modelId="{DC6E9F24-70E0-468E-AC7D-F6D6531F4835}">
      <dgm:prSet/>
      <dgm:spPr/>
      <dgm:t>
        <a:bodyPr/>
        <a:lstStyle/>
        <a:p>
          <a:r>
            <a:rPr lang="uk-UA" smtClean="0"/>
            <a:t>Відсутність порядку дає змогу учасниками інвестиційного процесу та контролюючим органам суб’єктивно трактувати рівень цін виходячи з власних інтересів</a:t>
          </a:r>
          <a:endParaRPr lang="uk-UA" dirty="0" smtClean="0"/>
        </a:p>
      </dgm:t>
    </dgm:pt>
    <dgm:pt modelId="{07F79020-4C03-4315-B9FF-B757CD3A3C8C}" type="parTrans" cxnId="{CD992CDB-D781-486F-A5AF-BD0DAAABF6B4}">
      <dgm:prSet/>
      <dgm:spPr/>
      <dgm:t>
        <a:bodyPr/>
        <a:lstStyle/>
        <a:p>
          <a:endParaRPr lang="uk-UA"/>
        </a:p>
      </dgm:t>
    </dgm:pt>
    <dgm:pt modelId="{C57AC7FE-7F69-4241-BA51-49F85F0E5DEB}" type="sibTrans" cxnId="{CD992CDB-D781-486F-A5AF-BD0DAAABF6B4}">
      <dgm:prSet/>
      <dgm:spPr/>
      <dgm:t>
        <a:bodyPr/>
        <a:lstStyle/>
        <a:p>
          <a:endParaRPr lang="uk-UA"/>
        </a:p>
      </dgm:t>
    </dgm:pt>
    <dgm:pt modelId="{D73DEF13-8554-4C69-BC9A-AF25C5A3CE63}">
      <dgm:prSet/>
      <dgm:spPr/>
      <dgm:t>
        <a:bodyPr/>
        <a:lstStyle/>
        <a:p>
          <a:r>
            <a:rPr lang="ru-RU" smtClean="0"/>
            <a:t>Підрядні організації змушені готувати цілий ряд документів по кожному матеріалу для обгрунтування найменшої ціни</a:t>
          </a:r>
          <a:endParaRPr lang="ru-RU" dirty="0" smtClean="0"/>
        </a:p>
      </dgm:t>
    </dgm:pt>
    <dgm:pt modelId="{9711FF40-2042-4F5D-B426-E857E7BE3C77}" type="parTrans" cxnId="{E5D5A1FC-0269-4D22-8CD0-8933F2CEF9AF}">
      <dgm:prSet/>
      <dgm:spPr/>
      <dgm:t>
        <a:bodyPr/>
        <a:lstStyle/>
        <a:p>
          <a:endParaRPr lang="uk-UA"/>
        </a:p>
      </dgm:t>
    </dgm:pt>
    <dgm:pt modelId="{3251D944-A79F-42AB-AA0D-323F1B4DA5FB}" type="sibTrans" cxnId="{E5D5A1FC-0269-4D22-8CD0-8933F2CEF9AF}">
      <dgm:prSet/>
      <dgm:spPr/>
      <dgm:t>
        <a:bodyPr/>
        <a:lstStyle/>
        <a:p>
          <a:endParaRPr lang="uk-UA"/>
        </a:p>
      </dgm:t>
    </dgm:pt>
    <dgm:pt modelId="{D2DFE654-8C93-46BC-B67F-029D0B8A56AF}">
      <dgm:prSet/>
      <dgm:spPr/>
      <dgm:t>
        <a:bodyPr/>
        <a:lstStyle/>
        <a:p>
          <a:r>
            <a:rPr lang="ru-RU" dirty="0" err="1" smtClean="0"/>
            <a:t>Замовники</a:t>
          </a:r>
          <a:r>
            <a:rPr lang="ru-RU" dirty="0" smtClean="0"/>
            <a:t> і </a:t>
          </a:r>
          <a:r>
            <a:rPr lang="ru-RU" dirty="0" err="1" smtClean="0"/>
            <a:t>контролюючі</a:t>
          </a:r>
          <a:r>
            <a:rPr lang="ru-RU" dirty="0" smtClean="0"/>
            <a:t> </a:t>
          </a:r>
          <a:r>
            <a:rPr lang="ru-RU" dirty="0" err="1" smtClean="0"/>
            <a:t>органи</a:t>
          </a:r>
          <a:r>
            <a:rPr lang="ru-RU" dirty="0" smtClean="0"/>
            <a:t> </a:t>
          </a:r>
          <a:r>
            <a:rPr lang="ru-RU" dirty="0" err="1" smtClean="0"/>
            <a:t>вважають</a:t>
          </a:r>
          <a:r>
            <a:rPr lang="ru-RU" dirty="0" smtClean="0"/>
            <a:t> </a:t>
          </a:r>
          <a:r>
            <a:rPr lang="ru-RU" dirty="0" err="1" smtClean="0"/>
            <a:t>обов’язковими</a:t>
          </a:r>
          <a:r>
            <a:rPr lang="ru-RU" dirty="0" smtClean="0"/>
            <a:t> </a:t>
          </a:r>
          <a:r>
            <a:rPr lang="ru-RU" dirty="0" err="1" smtClean="0"/>
            <a:t>ціни</a:t>
          </a:r>
          <a:r>
            <a:rPr lang="ru-RU" dirty="0" smtClean="0"/>
            <a:t>, </a:t>
          </a:r>
          <a:r>
            <a:rPr lang="ru-RU" dirty="0" err="1" smtClean="0"/>
            <a:t>що</a:t>
          </a:r>
          <a:r>
            <a:rPr lang="ru-RU" dirty="0" smtClean="0"/>
            <a:t> </a:t>
          </a:r>
          <a:r>
            <a:rPr lang="ru-RU" dirty="0" err="1" smtClean="0"/>
            <a:t>публікуються</a:t>
          </a:r>
          <a:r>
            <a:rPr lang="ru-RU" dirty="0" smtClean="0"/>
            <a:t> на </a:t>
          </a:r>
          <a:r>
            <a:rPr lang="ru-RU" dirty="0" err="1" smtClean="0"/>
            <a:t>сайті</a:t>
          </a:r>
          <a:r>
            <a:rPr lang="ru-RU" dirty="0" smtClean="0"/>
            <a:t>  ДП «</a:t>
          </a:r>
          <a:r>
            <a:rPr lang="ru-RU" dirty="0" err="1" smtClean="0"/>
            <a:t>ДерждорНДІ</a:t>
          </a:r>
          <a:r>
            <a:rPr lang="ru-RU" dirty="0" smtClean="0"/>
            <a:t>» та в </a:t>
          </a:r>
          <a:r>
            <a:rPr lang="ru-RU" dirty="0" err="1" smtClean="0"/>
            <a:t>збірнику</a:t>
          </a:r>
          <a:r>
            <a:rPr lang="ru-RU" dirty="0" smtClean="0"/>
            <a:t> «</a:t>
          </a:r>
          <a:r>
            <a:rPr lang="ru-RU" dirty="0" err="1" smtClean="0"/>
            <a:t>Ціноутворення</a:t>
          </a:r>
          <a:r>
            <a:rPr lang="ru-RU" dirty="0" smtClean="0"/>
            <a:t> у </a:t>
          </a:r>
          <a:r>
            <a:rPr lang="ru-RU" dirty="0" err="1" smtClean="0"/>
            <a:t>будівництві</a:t>
          </a:r>
          <a:r>
            <a:rPr lang="ru-RU" dirty="0" smtClean="0"/>
            <a:t>»</a:t>
          </a:r>
          <a:endParaRPr lang="uk-UA" dirty="0"/>
        </a:p>
      </dgm:t>
    </dgm:pt>
    <dgm:pt modelId="{553AF07C-A08D-4BDD-A15D-608BB9888569}" type="parTrans" cxnId="{13FB9896-56B3-4490-9C11-2B91A162E01B}">
      <dgm:prSet/>
      <dgm:spPr/>
      <dgm:t>
        <a:bodyPr/>
        <a:lstStyle/>
        <a:p>
          <a:endParaRPr lang="uk-UA"/>
        </a:p>
      </dgm:t>
    </dgm:pt>
    <dgm:pt modelId="{CB6E8E29-5110-4739-BBA7-D0428E366FB0}" type="sibTrans" cxnId="{13FB9896-56B3-4490-9C11-2B91A162E01B}">
      <dgm:prSet/>
      <dgm:spPr/>
      <dgm:t>
        <a:bodyPr/>
        <a:lstStyle/>
        <a:p>
          <a:endParaRPr lang="uk-UA"/>
        </a:p>
      </dgm:t>
    </dgm:pt>
    <dgm:pt modelId="{8CF2CAB2-CA0D-432A-B329-42486526A204}" type="pres">
      <dgm:prSet presAssocID="{B81C3816-04F2-43A1-B22D-8AFCBFEC435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uk-UA"/>
        </a:p>
      </dgm:t>
    </dgm:pt>
    <dgm:pt modelId="{3964727F-6A24-49C2-A51D-6DA0D9A91068}" type="pres">
      <dgm:prSet presAssocID="{B81C3816-04F2-43A1-B22D-8AFCBFEC435B}" presName="Name1" presStyleCnt="0"/>
      <dgm:spPr/>
    </dgm:pt>
    <dgm:pt modelId="{EFE98E01-E6DC-46E6-83D5-1B3884C05640}" type="pres">
      <dgm:prSet presAssocID="{B81C3816-04F2-43A1-B22D-8AFCBFEC435B}" presName="cycle" presStyleCnt="0"/>
      <dgm:spPr/>
    </dgm:pt>
    <dgm:pt modelId="{836E87E2-199F-47F4-B6A1-F860A413DC9E}" type="pres">
      <dgm:prSet presAssocID="{B81C3816-04F2-43A1-B22D-8AFCBFEC435B}" presName="srcNode" presStyleLbl="node1" presStyleIdx="0" presStyleCnt="4"/>
      <dgm:spPr/>
    </dgm:pt>
    <dgm:pt modelId="{5971FD7D-F171-433C-A80C-538A27A731B0}" type="pres">
      <dgm:prSet presAssocID="{B81C3816-04F2-43A1-B22D-8AFCBFEC435B}" presName="conn" presStyleLbl="parChTrans1D2" presStyleIdx="0" presStyleCnt="1"/>
      <dgm:spPr/>
      <dgm:t>
        <a:bodyPr/>
        <a:lstStyle/>
        <a:p>
          <a:endParaRPr lang="uk-UA"/>
        </a:p>
      </dgm:t>
    </dgm:pt>
    <dgm:pt modelId="{9970986B-C289-471B-B0E4-5FAF16D69A76}" type="pres">
      <dgm:prSet presAssocID="{B81C3816-04F2-43A1-B22D-8AFCBFEC435B}" presName="extraNode" presStyleLbl="node1" presStyleIdx="0" presStyleCnt="4"/>
      <dgm:spPr/>
    </dgm:pt>
    <dgm:pt modelId="{77AE0CE9-42ED-4AE6-90EA-8FEF900BB1D2}" type="pres">
      <dgm:prSet presAssocID="{B81C3816-04F2-43A1-B22D-8AFCBFEC435B}" presName="dstNode" presStyleLbl="node1" presStyleIdx="0" presStyleCnt="4"/>
      <dgm:spPr/>
    </dgm:pt>
    <dgm:pt modelId="{786C32B6-D852-4807-9838-B4671EE8508F}" type="pres">
      <dgm:prSet presAssocID="{927F0F9F-1A94-4BB3-8D08-BBB8E350BBC9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F285D37-C484-4B83-A0CD-B279DE474E60}" type="pres">
      <dgm:prSet presAssocID="{927F0F9F-1A94-4BB3-8D08-BBB8E350BBC9}" presName="accent_1" presStyleCnt="0"/>
      <dgm:spPr/>
    </dgm:pt>
    <dgm:pt modelId="{1BCBAFD4-4B05-463D-9F34-CF5E93BFD481}" type="pres">
      <dgm:prSet presAssocID="{927F0F9F-1A94-4BB3-8D08-BBB8E350BBC9}" presName="accentRepeatNode" presStyleLbl="solidFgAcc1" presStyleIdx="0" presStyleCnt="4"/>
      <dgm:spPr>
        <a:blipFill rotWithShape="0">
          <a:blip xmlns:r="http://schemas.openxmlformats.org/officeDocument/2006/relationships" r:embed="rId1">
            <a:extLst/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uk-UA"/>
        </a:p>
      </dgm:t>
    </dgm:pt>
    <dgm:pt modelId="{DE08AEB8-9B69-439A-8AD3-4D2AC18E62E7}" type="pres">
      <dgm:prSet presAssocID="{DC6E9F24-70E0-468E-AC7D-F6D6531F483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00A7D61-41F6-4D8D-99E3-95C3B745168D}" type="pres">
      <dgm:prSet presAssocID="{DC6E9F24-70E0-468E-AC7D-F6D6531F4835}" presName="accent_2" presStyleCnt="0"/>
      <dgm:spPr/>
    </dgm:pt>
    <dgm:pt modelId="{8421487A-FFE3-4848-968D-39B47658DD87}" type="pres">
      <dgm:prSet presAssocID="{DC6E9F24-70E0-468E-AC7D-F6D6531F4835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uk-UA"/>
        </a:p>
      </dgm:t>
    </dgm:pt>
    <dgm:pt modelId="{A9D535A6-C759-474D-A77D-BAFFD9AC9030}" type="pres">
      <dgm:prSet presAssocID="{D73DEF13-8554-4C69-BC9A-AF25C5A3CE63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4BED43-AEE7-4086-98D2-F6CAA5BD9944}" type="pres">
      <dgm:prSet presAssocID="{D73DEF13-8554-4C69-BC9A-AF25C5A3CE63}" presName="accent_3" presStyleCnt="0"/>
      <dgm:spPr/>
    </dgm:pt>
    <dgm:pt modelId="{B2C187C6-2915-46A7-8930-8C4BFE723AB5}" type="pres">
      <dgm:prSet presAssocID="{D73DEF13-8554-4C69-BC9A-AF25C5A3CE63}" presName="accentRepeatNode" presStyleLbl="solidFgAcc1" presStyleIdx="2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uk-UA"/>
        </a:p>
      </dgm:t>
    </dgm:pt>
    <dgm:pt modelId="{165E0089-30A6-403F-B82E-6C8618D34221}" type="pres">
      <dgm:prSet presAssocID="{D2DFE654-8C93-46BC-B67F-029D0B8A56A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B90C3F9-61CF-4F92-BA99-199E857F61B8}" type="pres">
      <dgm:prSet presAssocID="{D2DFE654-8C93-46BC-B67F-029D0B8A56AF}" presName="accent_4" presStyleCnt="0"/>
      <dgm:spPr/>
    </dgm:pt>
    <dgm:pt modelId="{B76FD24D-988E-4ED7-A0B5-E2EE6C7F4D58}" type="pres">
      <dgm:prSet presAssocID="{D2DFE654-8C93-46BC-B67F-029D0B8A56AF}" presName="accentRepeatNode" presStyleLbl="solidFgAcc1" presStyleIdx="3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endParaRPr lang="uk-UA"/>
        </a:p>
      </dgm:t>
    </dgm:pt>
  </dgm:ptLst>
  <dgm:cxnLst>
    <dgm:cxn modelId="{CD992CDB-D781-486F-A5AF-BD0DAAABF6B4}" srcId="{B81C3816-04F2-43A1-B22D-8AFCBFEC435B}" destId="{DC6E9F24-70E0-468E-AC7D-F6D6531F4835}" srcOrd="1" destOrd="0" parTransId="{07F79020-4C03-4315-B9FF-B757CD3A3C8C}" sibTransId="{C57AC7FE-7F69-4241-BA51-49F85F0E5DEB}"/>
    <dgm:cxn modelId="{13FB9896-56B3-4490-9C11-2B91A162E01B}" srcId="{B81C3816-04F2-43A1-B22D-8AFCBFEC435B}" destId="{D2DFE654-8C93-46BC-B67F-029D0B8A56AF}" srcOrd="3" destOrd="0" parTransId="{553AF07C-A08D-4BDD-A15D-608BB9888569}" sibTransId="{CB6E8E29-5110-4739-BBA7-D0428E366FB0}"/>
    <dgm:cxn modelId="{B2B2F68C-0F07-4906-934B-FBAE7FC03B8C}" type="presOf" srcId="{DC6E9F24-70E0-468E-AC7D-F6D6531F4835}" destId="{DE08AEB8-9B69-439A-8AD3-4D2AC18E62E7}" srcOrd="0" destOrd="0" presId="urn:microsoft.com/office/officeart/2008/layout/VerticalCurvedList"/>
    <dgm:cxn modelId="{BA7E71EA-767A-4D6E-8403-A05EBEBD9243}" srcId="{B81C3816-04F2-43A1-B22D-8AFCBFEC435B}" destId="{927F0F9F-1A94-4BB3-8D08-BBB8E350BBC9}" srcOrd="0" destOrd="0" parTransId="{7173F6E9-4EFE-4F42-A956-8E72C9E0C5A4}" sibTransId="{22437FDC-EBAB-4816-A0B9-DBDA2EC1E3FF}"/>
    <dgm:cxn modelId="{1387B06D-3A01-4833-BA2F-E8A77DE69172}" type="presOf" srcId="{927F0F9F-1A94-4BB3-8D08-BBB8E350BBC9}" destId="{786C32B6-D852-4807-9838-B4671EE8508F}" srcOrd="0" destOrd="0" presId="urn:microsoft.com/office/officeart/2008/layout/VerticalCurvedList"/>
    <dgm:cxn modelId="{D113E1D6-04F2-4F49-802D-66D7BE54C57A}" type="presOf" srcId="{D2DFE654-8C93-46BC-B67F-029D0B8A56AF}" destId="{165E0089-30A6-403F-B82E-6C8618D34221}" srcOrd="0" destOrd="0" presId="urn:microsoft.com/office/officeart/2008/layout/VerticalCurvedList"/>
    <dgm:cxn modelId="{E5D5A1FC-0269-4D22-8CD0-8933F2CEF9AF}" srcId="{B81C3816-04F2-43A1-B22D-8AFCBFEC435B}" destId="{D73DEF13-8554-4C69-BC9A-AF25C5A3CE63}" srcOrd="2" destOrd="0" parTransId="{9711FF40-2042-4F5D-B426-E857E7BE3C77}" sibTransId="{3251D944-A79F-42AB-AA0D-323F1B4DA5FB}"/>
    <dgm:cxn modelId="{395F78D4-4144-4F9E-BAD3-DF59E95F96FE}" type="presOf" srcId="{22437FDC-EBAB-4816-A0B9-DBDA2EC1E3FF}" destId="{5971FD7D-F171-433C-A80C-538A27A731B0}" srcOrd="0" destOrd="0" presId="urn:microsoft.com/office/officeart/2008/layout/VerticalCurvedList"/>
    <dgm:cxn modelId="{6F5CAA49-855B-4163-A5A1-602BB9D3AB87}" type="presOf" srcId="{B81C3816-04F2-43A1-B22D-8AFCBFEC435B}" destId="{8CF2CAB2-CA0D-432A-B329-42486526A204}" srcOrd="0" destOrd="0" presId="urn:microsoft.com/office/officeart/2008/layout/VerticalCurvedList"/>
    <dgm:cxn modelId="{20A75FC7-D576-4703-8E24-361C8AA9DE8D}" type="presOf" srcId="{D73DEF13-8554-4C69-BC9A-AF25C5A3CE63}" destId="{A9D535A6-C759-474D-A77D-BAFFD9AC9030}" srcOrd="0" destOrd="0" presId="urn:microsoft.com/office/officeart/2008/layout/VerticalCurvedList"/>
    <dgm:cxn modelId="{6085474F-465B-4230-870F-D9BB7D65152A}" type="presParOf" srcId="{8CF2CAB2-CA0D-432A-B329-42486526A204}" destId="{3964727F-6A24-49C2-A51D-6DA0D9A91068}" srcOrd="0" destOrd="0" presId="urn:microsoft.com/office/officeart/2008/layout/VerticalCurvedList"/>
    <dgm:cxn modelId="{41F063AF-7A17-47E5-937C-40A5C13D7DDD}" type="presParOf" srcId="{3964727F-6A24-49C2-A51D-6DA0D9A91068}" destId="{EFE98E01-E6DC-46E6-83D5-1B3884C05640}" srcOrd="0" destOrd="0" presId="urn:microsoft.com/office/officeart/2008/layout/VerticalCurvedList"/>
    <dgm:cxn modelId="{34D0870E-33A3-4463-9946-352660A31DF4}" type="presParOf" srcId="{EFE98E01-E6DC-46E6-83D5-1B3884C05640}" destId="{836E87E2-199F-47F4-B6A1-F860A413DC9E}" srcOrd="0" destOrd="0" presId="urn:microsoft.com/office/officeart/2008/layout/VerticalCurvedList"/>
    <dgm:cxn modelId="{095A3C86-65F8-4649-8A4D-5921FA23B464}" type="presParOf" srcId="{EFE98E01-E6DC-46E6-83D5-1B3884C05640}" destId="{5971FD7D-F171-433C-A80C-538A27A731B0}" srcOrd="1" destOrd="0" presId="urn:microsoft.com/office/officeart/2008/layout/VerticalCurvedList"/>
    <dgm:cxn modelId="{054F4007-FB49-4EF2-BEBE-5C4D2E6D84DC}" type="presParOf" srcId="{EFE98E01-E6DC-46E6-83D5-1B3884C05640}" destId="{9970986B-C289-471B-B0E4-5FAF16D69A76}" srcOrd="2" destOrd="0" presId="urn:microsoft.com/office/officeart/2008/layout/VerticalCurvedList"/>
    <dgm:cxn modelId="{65F36498-F3CE-4AD8-AEE3-AEF02BB769A2}" type="presParOf" srcId="{EFE98E01-E6DC-46E6-83D5-1B3884C05640}" destId="{77AE0CE9-42ED-4AE6-90EA-8FEF900BB1D2}" srcOrd="3" destOrd="0" presId="urn:microsoft.com/office/officeart/2008/layout/VerticalCurvedList"/>
    <dgm:cxn modelId="{5F8A6559-28D5-4702-A012-4EA72B28EB84}" type="presParOf" srcId="{3964727F-6A24-49C2-A51D-6DA0D9A91068}" destId="{786C32B6-D852-4807-9838-B4671EE8508F}" srcOrd="1" destOrd="0" presId="urn:microsoft.com/office/officeart/2008/layout/VerticalCurvedList"/>
    <dgm:cxn modelId="{FEF0CAC4-131E-4B56-BB76-3EE038290D91}" type="presParOf" srcId="{3964727F-6A24-49C2-A51D-6DA0D9A91068}" destId="{6F285D37-C484-4B83-A0CD-B279DE474E60}" srcOrd="2" destOrd="0" presId="urn:microsoft.com/office/officeart/2008/layout/VerticalCurvedList"/>
    <dgm:cxn modelId="{A0EA713E-2886-4297-9B47-14D431DD27CE}" type="presParOf" srcId="{6F285D37-C484-4B83-A0CD-B279DE474E60}" destId="{1BCBAFD4-4B05-463D-9F34-CF5E93BFD481}" srcOrd="0" destOrd="0" presId="urn:microsoft.com/office/officeart/2008/layout/VerticalCurvedList"/>
    <dgm:cxn modelId="{2E103370-3898-4A7A-B484-EAB71AAB5AC8}" type="presParOf" srcId="{3964727F-6A24-49C2-A51D-6DA0D9A91068}" destId="{DE08AEB8-9B69-439A-8AD3-4D2AC18E62E7}" srcOrd="3" destOrd="0" presId="urn:microsoft.com/office/officeart/2008/layout/VerticalCurvedList"/>
    <dgm:cxn modelId="{1D6D4F2F-0E71-4B4D-A5FD-4610B8428C69}" type="presParOf" srcId="{3964727F-6A24-49C2-A51D-6DA0D9A91068}" destId="{600A7D61-41F6-4D8D-99E3-95C3B745168D}" srcOrd="4" destOrd="0" presId="urn:microsoft.com/office/officeart/2008/layout/VerticalCurvedList"/>
    <dgm:cxn modelId="{05E29F0E-D421-4AE8-9049-240A62FADAAB}" type="presParOf" srcId="{600A7D61-41F6-4D8D-99E3-95C3B745168D}" destId="{8421487A-FFE3-4848-968D-39B47658DD87}" srcOrd="0" destOrd="0" presId="urn:microsoft.com/office/officeart/2008/layout/VerticalCurvedList"/>
    <dgm:cxn modelId="{2EC50D7D-2912-43EA-9670-E56D69A38951}" type="presParOf" srcId="{3964727F-6A24-49C2-A51D-6DA0D9A91068}" destId="{A9D535A6-C759-474D-A77D-BAFFD9AC9030}" srcOrd="5" destOrd="0" presId="urn:microsoft.com/office/officeart/2008/layout/VerticalCurvedList"/>
    <dgm:cxn modelId="{87E28C45-E849-4985-AF01-83113351EDE9}" type="presParOf" srcId="{3964727F-6A24-49C2-A51D-6DA0D9A91068}" destId="{0A4BED43-AEE7-4086-98D2-F6CAA5BD9944}" srcOrd="6" destOrd="0" presId="urn:microsoft.com/office/officeart/2008/layout/VerticalCurvedList"/>
    <dgm:cxn modelId="{10E91673-70CB-477C-8B21-519B327A4CAF}" type="presParOf" srcId="{0A4BED43-AEE7-4086-98D2-F6CAA5BD9944}" destId="{B2C187C6-2915-46A7-8930-8C4BFE723AB5}" srcOrd="0" destOrd="0" presId="urn:microsoft.com/office/officeart/2008/layout/VerticalCurvedList"/>
    <dgm:cxn modelId="{BB67E4EF-D241-4429-9883-B1245766C2E1}" type="presParOf" srcId="{3964727F-6A24-49C2-A51D-6DA0D9A91068}" destId="{165E0089-30A6-403F-B82E-6C8618D34221}" srcOrd="7" destOrd="0" presId="urn:microsoft.com/office/officeart/2008/layout/VerticalCurvedList"/>
    <dgm:cxn modelId="{99A3704F-2CE0-4C9C-91A0-A82A147BB414}" type="presParOf" srcId="{3964727F-6A24-49C2-A51D-6DA0D9A91068}" destId="{BB90C3F9-61CF-4F92-BA99-199E857F61B8}" srcOrd="8" destOrd="0" presId="urn:microsoft.com/office/officeart/2008/layout/VerticalCurvedList"/>
    <dgm:cxn modelId="{68441BE0-E332-4296-9F62-DED03838ECF8}" type="presParOf" srcId="{BB90C3F9-61CF-4F92-BA99-199E857F61B8}" destId="{B76FD24D-988E-4ED7-A0B5-E2EE6C7F4D5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81C3816-04F2-43A1-B22D-8AFCBFEC435B}" type="doc">
      <dgm:prSet loTypeId="urn:microsoft.com/office/officeart/2005/8/layout/vList4#3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2A150CE-EF83-4C10-8602-D9211DF0428F}">
      <dgm:prSet/>
      <dgm:spPr/>
      <dgm:t>
        <a:bodyPr/>
        <a:lstStyle/>
        <a:p>
          <a:pPr algn="just"/>
          <a:r>
            <a:rPr lang="uk-UA" dirty="0"/>
            <a:t>Створення єдиної загально-доступної достовірної </a:t>
          </a:r>
          <a:r>
            <a:rPr lang="uk-UA" dirty="0" smtClean="0"/>
            <a:t>інформаційної </a:t>
          </a:r>
          <a:r>
            <a:rPr lang="uk-UA" dirty="0"/>
            <a:t>бази </a:t>
          </a:r>
        </a:p>
      </dgm:t>
    </dgm:pt>
    <dgm:pt modelId="{D63A75C9-509E-4B17-AEA0-97F462FE66F3}" type="parTrans" cxnId="{F14A72F6-ECBB-4B72-85FB-98647E8A34E7}">
      <dgm:prSet/>
      <dgm:spPr/>
      <dgm:t>
        <a:bodyPr/>
        <a:lstStyle/>
        <a:p>
          <a:pPr algn="just"/>
          <a:endParaRPr lang="ru-RU"/>
        </a:p>
      </dgm:t>
    </dgm:pt>
    <dgm:pt modelId="{818A4C19-A128-415F-92EF-117B8325E56F}" type="sibTrans" cxnId="{F14A72F6-ECBB-4B72-85FB-98647E8A34E7}">
      <dgm:prSet/>
      <dgm:spPr/>
      <dgm:t>
        <a:bodyPr/>
        <a:lstStyle/>
        <a:p>
          <a:pPr algn="just"/>
          <a:endParaRPr lang="ru-RU"/>
        </a:p>
      </dgm:t>
    </dgm:pt>
    <dgm:pt modelId="{5DADF547-D204-40AF-A55C-52A572FB1461}">
      <dgm:prSet/>
      <dgm:spPr/>
      <dgm:t>
        <a:bodyPr/>
        <a:lstStyle/>
        <a:p>
          <a:pPr algn="just"/>
          <a:r>
            <a:rPr lang="uk-UA" b="0" dirty="0" smtClean="0"/>
            <a:t>Скасування необхідності перевірки та узгодження Замовником цін на матеріальні ресурси, що передбачені в договірній ціні підрядника</a:t>
          </a:r>
          <a:endParaRPr lang="uk-UA" b="0" dirty="0"/>
        </a:p>
      </dgm:t>
    </dgm:pt>
    <dgm:pt modelId="{7E05C24E-DBC0-45CE-91A8-E30D08892401}" type="parTrans" cxnId="{B9DDC063-264B-4488-B552-2F0D360B178C}">
      <dgm:prSet/>
      <dgm:spPr/>
      <dgm:t>
        <a:bodyPr/>
        <a:lstStyle/>
        <a:p>
          <a:pPr algn="just"/>
          <a:endParaRPr lang="ru-RU"/>
        </a:p>
      </dgm:t>
    </dgm:pt>
    <dgm:pt modelId="{E3EB3291-DFDB-4E5B-8A07-68F2D704A3F6}" type="sibTrans" cxnId="{B9DDC063-264B-4488-B552-2F0D360B178C}">
      <dgm:prSet/>
      <dgm:spPr/>
      <dgm:t>
        <a:bodyPr/>
        <a:lstStyle/>
        <a:p>
          <a:pPr algn="just"/>
          <a:endParaRPr lang="ru-RU"/>
        </a:p>
      </dgm:t>
    </dgm:pt>
    <dgm:pt modelId="{9958C6E2-C513-46C6-9250-7BF1AAFF6032}" type="pres">
      <dgm:prSet presAssocID="{B81C3816-04F2-43A1-B22D-8AFCBFEC435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FD027C2-7AE1-4E7F-B780-3FC3ABFBE225}" type="pres">
      <dgm:prSet presAssocID="{12A150CE-EF83-4C10-8602-D9211DF0428F}" presName="comp" presStyleCnt="0"/>
      <dgm:spPr/>
    </dgm:pt>
    <dgm:pt modelId="{0DE0B3B6-3C1C-49A6-8B6F-25824248044E}" type="pres">
      <dgm:prSet presAssocID="{12A150CE-EF83-4C10-8602-D9211DF0428F}" presName="box" presStyleLbl="node1" presStyleIdx="0" presStyleCnt="2"/>
      <dgm:spPr/>
      <dgm:t>
        <a:bodyPr/>
        <a:lstStyle/>
        <a:p>
          <a:endParaRPr lang="uk-UA"/>
        </a:p>
      </dgm:t>
    </dgm:pt>
    <dgm:pt modelId="{A1738BA5-CCA8-4F36-AA2D-10FF9452F8A5}" type="pres">
      <dgm:prSet presAssocID="{12A150CE-EF83-4C10-8602-D9211DF0428F}" presName="img" presStyleLbl="fgImgPlace1" presStyleIdx="0" presStyleCnt="2" custScaleY="81829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174E409-0279-4CE5-86A7-AA51BEB2ED40}" type="pres">
      <dgm:prSet presAssocID="{12A150CE-EF83-4C10-8602-D9211DF0428F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7D5FE1-6BB1-4B60-AAB8-2D9309CC53F7}" type="pres">
      <dgm:prSet presAssocID="{818A4C19-A128-415F-92EF-117B8325E56F}" presName="spacer" presStyleCnt="0"/>
      <dgm:spPr/>
    </dgm:pt>
    <dgm:pt modelId="{D36E7D10-D6E3-453B-9F30-1C0C2C90880C}" type="pres">
      <dgm:prSet presAssocID="{5DADF547-D204-40AF-A55C-52A572FB1461}" presName="comp" presStyleCnt="0"/>
      <dgm:spPr/>
    </dgm:pt>
    <dgm:pt modelId="{EA809194-D2B7-43AC-A8EB-1444D3CC2737}" type="pres">
      <dgm:prSet presAssocID="{5DADF547-D204-40AF-A55C-52A572FB1461}" presName="box" presStyleLbl="node1" presStyleIdx="1" presStyleCnt="2"/>
      <dgm:spPr/>
      <dgm:t>
        <a:bodyPr/>
        <a:lstStyle/>
        <a:p>
          <a:endParaRPr lang="uk-UA"/>
        </a:p>
      </dgm:t>
    </dgm:pt>
    <dgm:pt modelId="{CBBCE458-D30C-408E-85E8-FF80D1E2D321}" type="pres">
      <dgm:prSet presAssocID="{5DADF547-D204-40AF-A55C-52A572FB1461}" presName="img" presStyleLbl="fgImgPlace1" presStyleIdx="1" presStyleCnt="2" custScaleY="81829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5A6072B-E888-4E6B-836E-0C76329335FD}" type="pres">
      <dgm:prSet presAssocID="{5DADF547-D204-40AF-A55C-52A572FB1461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A0348B1-37E5-4D59-8C17-AE17A9C55FA5}" type="presOf" srcId="{5DADF547-D204-40AF-A55C-52A572FB1461}" destId="{D5A6072B-E888-4E6B-836E-0C76329335FD}" srcOrd="1" destOrd="0" presId="urn:microsoft.com/office/officeart/2005/8/layout/vList4#3"/>
    <dgm:cxn modelId="{89059B1D-2A96-4417-9ED1-08171C9B3228}" type="presOf" srcId="{B81C3816-04F2-43A1-B22D-8AFCBFEC435B}" destId="{9958C6E2-C513-46C6-9250-7BF1AAFF6032}" srcOrd="0" destOrd="0" presId="urn:microsoft.com/office/officeart/2005/8/layout/vList4#3"/>
    <dgm:cxn modelId="{984CE436-A3B8-4184-B580-4D79D98112A7}" type="presOf" srcId="{5DADF547-D204-40AF-A55C-52A572FB1461}" destId="{EA809194-D2B7-43AC-A8EB-1444D3CC2737}" srcOrd="0" destOrd="0" presId="urn:microsoft.com/office/officeart/2005/8/layout/vList4#3"/>
    <dgm:cxn modelId="{F14A72F6-ECBB-4B72-85FB-98647E8A34E7}" srcId="{B81C3816-04F2-43A1-B22D-8AFCBFEC435B}" destId="{12A150CE-EF83-4C10-8602-D9211DF0428F}" srcOrd="0" destOrd="0" parTransId="{D63A75C9-509E-4B17-AEA0-97F462FE66F3}" sibTransId="{818A4C19-A128-415F-92EF-117B8325E56F}"/>
    <dgm:cxn modelId="{B9DDC063-264B-4488-B552-2F0D360B178C}" srcId="{B81C3816-04F2-43A1-B22D-8AFCBFEC435B}" destId="{5DADF547-D204-40AF-A55C-52A572FB1461}" srcOrd="1" destOrd="0" parTransId="{7E05C24E-DBC0-45CE-91A8-E30D08892401}" sibTransId="{E3EB3291-DFDB-4E5B-8A07-68F2D704A3F6}"/>
    <dgm:cxn modelId="{93E672A4-2A17-4A80-96A8-634D75C31547}" type="presOf" srcId="{12A150CE-EF83-4C10-8602-D9211DF0428F}" destId="{0DE0B3B6-3C1C-49A6-8B6F-25824248044E}" srcOrd="0" destOrd="0" presId="urn:microsoft.com/office/officeart/2005/8/layout/vList4#3"/>
    <dgm:cxn modelId="{E63D7366-4DE6-4F89-A9A6-2BE7B59E6E42}" type="presOf" srcId="{12A150CE-EF83-4C10-8602-D9211DF0428F}" destId="{C174E409-0279-4CE5-86A7-AA51BEB2ED40}" srcOrd="1" destOrd="0" presId="urn:microsoft.com/office/officeart/2005/8/layout/vList4#3"/>
    <dgm:cxn modelId="{4621AFE1-9D5E-402B-8AD2-E708CA4F6940}" type="presParOf" srcId="{9958C6E2-C513-46C6-9250-7BF1AAFF6032}" destId="{BFD027C2-7AE1-4E7F-B780-3FC3ABFBE225}" srcOrd="0" destOrd="0" presId="urn:microsoft.com/office/officeart/2005/8/layout/vList4#3"/>
    <dgm:cxn modelId="{252DA7F4-2CF3-4874-A5E8-2B3104E41F8B}" type="presParOf" srcId="{BFD027C2-7AE1-4E7F-B780-3FC3ABFBE225}" destId="{0DE0B3B6-3C1C-49A6-8B6F-25824248044E}" srcOrd="0" destOrd="0" presId="urn:microsoft.com/office/officeart/2005/8/layout/vList4#3"/>
    <dgm:cxn modelId="{BC084228-EAE7-4FF7-97B4-2D3D2B0CC228}" type="presParOf" srcId="{BFD027C2-7AE1-4E7F-B780-3FC3ABFBE225}" destId="{A1738BA5-CCA8-4F36-AA2D-10FF9452F8A5}" srcOrd="1" destOrd="0" presId="urn:microsoft.com/office/officeart/2005/8/layout/vList4#3"/>
    <dgm:cxn modelId="{B08C4025-CD07-48DA-A51E-30C0123B7A66}" type="presParOf" srcId="{BFD027C2-7AE1-4E7F-B780-3FC3ABFBE225}" destId="{C174E409-0279-4CE5-86A7-AA51BEB2ED40}" srcOrd="2" destOrd="0" presId="urn:microsoft.com/office/officeart/2005/8/layout/vList4#3"/>
    <dgm:cxn modelId="{6B4267DE-4160-481A-943B-CBE96353261C}" type="presParOf" srcId="{9958C6E2-C513-46C6-9250-7BF1AAFF6032}" destId="{1A7D5FE1-6BB1-4B60-AAB8-2D9309CC53F7}" srcOrd="1" destOrd="0" presId="urn:microsoft.com/office/officeart/2005/8/layout/vList4#3"/>
    <dgm:cxn modelId="{7D8B7024-7BCE-4561-AAEE-F9DFAD481F7D}" type="presParOf" srcId="{9958C6E2-C513-46C6-9250-7BF1AAFF6032}" destId="{D36E7D10-D6E3-453B-9F30-1C0C2C90880C}" srcOrd="2" destOrd="0" presId="urn:microsoft.com/office/officeart/2005/8/layout/vList4#3"/>
    <dgm:cxn modelId="{ECF26DD2-DCAA-442E-A30A-3F904B30C1DB}" type="presParOf" srcId="{D36E7D10-D6E3-453B-9F30-1C0C2C90880C}" destId="{EA809194-D2B7-43AC-A8EB-1444D3CC2737}" srcOrd="0" destOrd="0" presId="urn:microsoft.com/office/officeart/2005/8/layout/vList4#3"/>
    <dgm:cxn modelId="{958E4B5D-013F-479D-B13A-2C28E4F085BE}" type="presParOf" srcId="{D36E7D10-D6E3-453B-9F30-1C0C2C90880C}" destId="{CBBCE458-D30C-408E-85E8-FF80D1E2D321}" srcOrd="1" destOrd="0" presId="urn:microsoft.com/office/officeart/2005/8/layout/vList4#3"/>
    <dgm:cxn modelId="{CA34A4BB-C451-40F9-9500-E09DA7FF1DDB}" type="presParOf" srcId="{D36E7D10-D6E3-453B-9F30-1C0C2C90880C}" destId="{D5A6072B-E888-4E6B-836E-0C76329335FD}" srcOrd="2" destOrd="0" presId="urn:microsoft.com/office/officeart/2005/8/layout/vList4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331617A-900A-4C07-9CC1-0A36987F3399}" type="doc">
      <dgm:prSet loTypeId="urn:microsoft.com/office/officeart/2005/8/layout/hierarchy2" loCatId="hierarchy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BD34D579-4570-4C54-81B5-6E0F4F094E4E}">
      <dgm:prSet phldrT="[Текст]"/>
      <dgm:spPr/>
      <dgm:t>
        <a:bodyPr/>
        <a:lstStyle/>
        <a:p>
          <a:r>
            <a:rPr lang="uk-UA" dirty="0" smtClean="0"/>
            <a:t>ІНЖЕНЕР-КОНСУЛЬТАНТ</a:t>
          </a:r>
          <a:endParaRPr lang="uk-UA" dirty="0"/>
        </a:p>
      </dgm:t>
    </dgm:pt>
    <dgm:pt modelId="{E0D14E3E-FC2E-49CD-AF22-D39181AE7B0E}" type="parTrans" cxnId="{4D54F703-C6BF-4B49-83A4-AD8EBDD21B6F}">
      <dgm:prSet/>
      <dgm:spPr/>
      <dgm:t>
        <a:bodyPr/>
        <a:lstStyle/>
        <a:p>
          <a:endParaRPr lang="uk-UA"/>
        </a:p>
      </dgm:t>
    </dgm:pt>
    <dgm:pt modelId="{E2192545-8806-4BB7-B4D7-BC82C3B2F34A}" type="sibTrans" cxnId="{4D54F703-C6BF-4B49-83A4-AD8EBDD21B6F}">
      <dgm:prSet/>
      <dgm:spPr/>
      <dgm:t>
        <a:bodyPr/>
        <a:lstStyle/>
        <a:p>
          <a:endParaRPr lang="uk-UA"/>
        </a:p>
      </dgm:t>
    </dgm:pt>
    <dgm:pt modelId="{E51CA684-7B60-47A5-989C-CE89ED975D59}">
      <dgm:prSet phldrT="[Текст]"/>
      <dgm:spPr/>
      <dgm:t>
        <a:bodyPr/>
        <a:lstStyle/>
        <a:p>
          <a:r>
            <a:rPr lang="uk-UA" dirty="0" smtClean="0"/>
            <a:t>Провідний інженер</a:t>
          </a:r>
          <a:endParaRPr lang="uk-UA" dirty="0"/>
        </a:p>
      </dgm:t>
    </dgm:pt>
    <dgm:pt modelId="{51598C9F-9190-4407-95B2-B7AEF4F11A8A}" type="parTrans" cxnId="{4A490E8F-1633-45EE-827D-3A6BDFC0D8B6}">
      <dgm:prSet/>
      <dgm:spPr/>
      <dgm:t>
        <a:bodyPr/>
        <a:lstStyle/>
        <a:p>
          <a:endParaRPr lang="uk-UA"/>
        </a:p>
      </dgm:t>
    </dgm:pt>
    <dgm:pt modelId="{E2ADFF10-40D6-4376-9250-90FDB35184C8}" type="sibTrans" cxnId="{4A490E8F-1633-45EE-827D-3A6BDFC0D8B6}">
      <dgm:prSet/>
      <dgm:spPr/>
      <dgm:t>
        <a:bodyPr/>
        <a:lstStyle/>
        <a:p>
          <a:endParaRPr lang="uk-UA"/>
        </a:p>
      </dgm:t>
    </dgm:pt>
    <dgm:pt modelId="{100163AA-330B-4C84-83EA-9BC331DA3615}">
      <dgm:prSet phldrT="[Текст]"/>
      <dgm:spPr/>
      <dgm:t>
        <a:bodyPr/>
        <a:lstStyle/>
        <a:p>
          <a:r>
            <a:rPr lang="uk-UA" dirty="0" smtClean="0"/>
            <a:t>Стаж роботи інженера-консультанта І категорії – </a:t>
          </a:r>
          <a:br>
            <a:rPr lang="uk-UA" dirty="0" smtClean="0"/>
          </a:br>
          <a:r>
            <a:rPr lang="uk-UA" dirty="0" smtClean="0"/>
            <a:t>не менше 5 років</a:t>
          </a:r>
          <a:endParaRPr lang="uk-UA" dirty="0"/>
        </a:p>
      </dgm:t>
    </dgm:pt>
    <dgm:pt modelId="{D07A98B2-D498-4DDD-B04F-0388102060A2}" type="parTrans" cxnId="{0E49C671-9EFB-4082-9973-DF16DD2E8595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ln>
          <a:headEnd type="none" w="med" len="med"/>
          <a:tailEnd type="triangle" w="med" len="med"/>
        </a:ln>
      </dgm:spPr>
      <dgm:t>
        <a:bodyPr/>
        <a:lstStyle/>
        <a:p>
          <a:endParaRPr lang="uk-UA"/>
        </a:p>
      </dgm:t>
    </dgm:pt>
    <dgm:pt modelId="{62C3B22F-85DD-402A-875B-9BFB9B81EDAC}" type="sibTrans" cxnId="{0E49C671-9EFB-4082-9973-DF16DD2E8595}">
      <dgm:prSet/>
      <dgm:spPr/>
      <dgm:t>
        <a:bodyPr/>
        <a:lstStyle/>
        <a:p>
          <a:endParaRPr lang="uk-UA"/>
        </a:p>
      </dgm:t>
    </dgm:pt>
    <dgm:pt modelId="{E374FA3D-57D0-432F-A108-949463E063B8}">
      <dgm:prSet phldrT="[Текст]"/>
      <dgm:spPr/>
      <dgm:t>
        <a:bodyPr/>
        <a:lstStyle/>
        <a:p>
          <a:r>
            <a:rPr lang="uk-UA" dirty="0" smtClean="0"/>
            <a:t>Інженер І категорії</a:t>
          </a:r>
          <a:endParaRPr lang="uk-UA" dirty="0"/>
        </a:p>
      </dgm:t>
    </dgm:pt>
    <dgm:pt modelId="{36D84DEE-3AD3-4796-B166-77692844C640}" type="parTrans" cxnId="{F39458D6-532C-4C86-A490-3329DBE22B66}">
      <dgm:prSet/>
      <dgm:spPr/>
      <dgm:t>
        <a:bodyPr/>
        <a:lstStyle/>
        <a:p>
          <a:endParaRPr lang="uk-UA"/>
        </a:p>
      </dgm:t>
    </dgm:pt>
    <dgm:pt modelId="{107FE1EE-71E2-4B2F-9AFC-7BA990396AB7}" type="sibTrans" cxnId="{F39458D6-532C-4C86-A490-3329DBE22B66}">
      <dgm:prSet/>
      <dgm:spPr/>
      <dgm:t>
        <a:bodyPr/>
        <a:lstStyle/>
        <a:p>
          <a:endParaRPr lang="uk-UA"/>
        </a:p>
      </dgm:t>
    </dgm:pt>
    <dgm:pt modelId="{63FEF923-4165-45F2-B649-51213160586D}">
      <dgm:prSet phldrT="[Текст]"/>
      <dgm:spPr/>
      <dgm:t>
        <a:bodyPr/>
        <a:lstStyle/>
        <a:p>
          <a:r>
            <a:rPr lang="uk-UA" dirty="0" smtClean="0"/>
            <a:t>Інженер ІІ категорії</a:t>
          </a:r>
          <a:endParaRPr lang="uk-UA" dirty="0"/>
        </a:p>
      </dgm:t>
    </dgm:pt>
    <dgm:pt modelId="{10518768-33DF-4DEA-9AF9-B29B797E6B31}" type="parTrans" cxnId="{37B620CD-ED57-4DAF-A7D7-D4CE68A202A8}">
      <dgm:prSet/>
      <dgm:spPr/>
      <dgm:t>
        <a:bodyPr/>
        <a:lstStyle/>
        <a:p>
          <a:endParaRPr lang="uk-UA"/>
        </a:p>
      </dgm:t>
    </dgm:pt>
    <dgm:pt modelId="{C4A7AA24-1FF9-4AE6-BEA4-D9941003BA34}" type="sibTrans" cxnId="{37B620CD-ED57-4DAF-A7D7-D4CE68A202A8}">
      <dgm:prSet/>
      <dgm:spPr/>
      <dgm:t>
        <a:bodyPr/>
        <a:lstStyle/>
        <a:p>
          <a:endParaRPr lang="uk-UA"/>
        </a:p>
      </dgm:t>
    </dgm:pt>
    <dgm:pt modelId="{C147BB3D-42B0-4BFA-85B1-3E0D94CAF0DC}">
      <dgm:prSet phldrT="[Текст]"/>
      <dgm:spPr/>
      <dgm:t>
        <a:bodyPr/>
        <a:lstStyle/>
        <a:p>
          <a:r>
            <a:rPr lang="uk-UA" dirty="0" smtClean="0"/>
            <a:t>Інженер без категорії</a:t>
          </a:r>
          <a:endParaRPr lang="uk-UA" dirty="0"/>
        </a:p>
      </dgm:t>
    </dgm:pt>
    <dgm:pt modelId="{63666408-BDD1-4E85-8F82-4AEE64D8AC4C}" type="parTrans" cxnId="{D4B01B92-92FE-4CD7-A5C7-444E2074AFAA}">
      <dgm:prSet/>
      <dgm:spPr/>
      <dgm:t>
        <a:bodyPr/>
        <a:lstStyle/>
        <a:p>
          <a:endParaRPr lang="uk-UA"/>
        </a:p>
      </dgm:t>
    </dgm:pt>
    <dgm:pt modelId="{A38F44BA-799B-4989-A98D-39A450D65B4D}" type="sibTrans" cxnId="{D4B01B92-92FE-4CD7-A5C7-444E2074AFAA}">
      <dgm:prSet/>
      <dgm:spPr/>
      <dgm:t>
        <a:bodyPr/>
        <a:lstStyle/>
        <a:p>
          <a:endParaRPr lang="uk-UA"/>
        </a:p>
      </dgm:t>
    </dgm:pt>
    <dgm:pt modelId="{A37C3F2B-FC39-4FB0-94BA-D4F119E9362B}">
      <dgm:prSet phldrT="[Текст]"/>
      <dgm:spPr/>
      <dgm:t>
        <a:bodyPr/>
        <a:lstStyle/>
        <a:p>
          <a:r>
            <a:rPr lang="uk-UA" dirty="0" smtClean="0"/>
            <a:t>Стаж роботи інженера-консультанта ІІ категорії </a:t>
          </a:r>
          <a:br>
            <a:rPr lang="uk-UA" dirty="0" smtClean="0"/>
          </a:br>
          <a:r>
            <a:rPr lang="uk-UA" dirty="0" smtClean="0"/>
            <a:t>- не менше 5 років</a:t>
          </a:r>
          <a:endParaRPr lang="uk-UA" dirty="0"/>
        </a:p>
      </dgm:t>
    </dgm:pt>
    <dgm:pt modelId="{4E600038-3137-4AA8-830F-9CDF0A33E065}" type="parTrans" cxnId="{9E9FBAD9-F69A-48D2-9F2B-19C244CC30C6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ln>
          <a:headEnd type="none" w="med" len="med"/>
          <a:tailEnd type="triangle" w="med" len="med"/>
        </a:ln>
      </dgm:spPr>
      <dgm:t>
        <a:bodyPr/>
        <a:lstStyle/>
        <a:p>
          <a:endParaRPr lang="uk-UA"/>
        </a:p>
      </dgm:t>
    </dgm:pt>
    <dgm:pt modelId="{EBDA60B3-D9F0-499A-BCF7-0ABFEE7E5629}" type="sibTrans" cxnId="{9E9FBAD9-F69A-48D2-9F2B-19C244CC30C6}">
      <dgm:prSet/>
      <dgm:spPr/>
      <dgm:t>
        <a:bodyPr/>
        <a:lstStyle/>
        <a:p>
          <a:endParaRPr lang="uk-UA"/>
        </a:p>
      </dgm:t>
    </dgm:pt>
    <dgm:pt modelId="{D659067C-48D6-4765-BD62-F77806BE257A}">
      <dgm:prSet phldrT="[Текст]"/>
      <dgm:spPr/>
      <dgm:t>
        <a:bodyPr/>
        <a:lstStyle/>
        <a:p>
          <a:r>
            <a:rPr lang="uk-UA" dirty="0" smtClean="0"/>
            <a:t>Стаж роботи інженера-консультанта – </a:t>
          </a:r>
          <a:br>
            <a:rPr lang="uk-UA" dirty="0" smtClean="0"/>
          </a:br>
          <a:r>
            <a:rPr lang="ru-RU" dirty="0" smtClean="0"/>
            <a:t>не </a:t>
          </a:r>
          <a:r>
            <a:rPr lang="ru-RU" dirty="0" err="1" smtClean="0"/>
            <a:t>менше</a:t>
          </a:r>
          <a:r>
            <a:rPr lang="ru-RU" dirty="0" smtClean="0"/>
            <a:t> 5 </a:t>
          </a:r>
          <a:r>
            <a:rPr lang="ru-RU" dirty="0" err="1" smtClean="0"/>
            <a:t>років</a:t>
          </a:r>
          <a:endParaRPr lang="uk-UA" dirty="0"/>
        </a:p>
      </dgm:t>
    </dgm:pt>
    <dgm:pt modelId="{03AB4C96-8CD5-4E84-A2FB-2B500F1074C2}" type="parTrans" cxnId="{0B47294B-AFA0-49B0-8647-46EC3C6CA3A9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ln>
          <a:headEnd type="none" w="med" len="med"/>
          <a:tailEnd type="triangle" w="med" len="med"/>
        </a:ln>
      </dgm:spPr>
      <dgm:t>
        <a:bodyPr/>
        <a:lstStyle/>
        <a:p>
          <a:endParaRPr lang="uk-UA"/>
        </a:p>
      </dgm:t>
    </dgm:pt>
    <dgm:pt modelId="{5D38BB33-9BA5-49AF-BF64-F69F7F79AFDA}" type="sibTrans" cxnId="{0B47294B-AFA0-49B0-8647-46EC3C6CA3A9}">
      <dgm:prSet/>
      <dgm:spPr/>
      <dgm:t>
        <a:bodyPr/>
        <a:lstStyle/>
        <a:p>
          <a:endParaRPr lang="uk-UA"/>
        </a:p>
      </dgm:t>
    </dgm:pt>
    <dgm:pt modelId="{8C8A597B-8B53-4CC6-9E49-75E24DC9A5C4}">
      <dgm:prSet phldrT="[Текст]"/>
      <dgm:spPr/>
      <dgm:t>
        <a:bodyPr/>
        <a:lstStyle/>
        <a:p>
          <a:r>
            <a:rPr lang="uk-UA" dirty="0" smtClean="0"/>
            <a:t>Стаж роботи у </a:t>
          </a:r>
          <a:r>
            <a:rPr lang="uk-UA" smtClean="0"/>
            <a:t>сфері будівництва - не менше 5 років</a:t>
          </a:r>
          <a:endParaRPr lang="uk-UA" dirty="0"/>
        </a:p>
      </dgm:t>
    </dgm:pt>
    <dgm:pt modelId="{64E702E5-4307-491F-851D-B3EE77C7646D}" type="parTrans" cxnId="{D3F9D00D-0417-4BA3-9BEA-738F9919F40C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ln>
          <a:headEnd type="none" w="med" len="med"/>
          <a:tailEnd type="triangle" w="med" len="med"/>
        </a:ln>
      </dgm:spPr>
      <dgm:t>
        <a:bodyPr/>
        <a:lstStyle/>
        <a:p>
          <a:endParaRPr lang="uk-UA"/>
        </a:p>
      </dgm:t>
    </dgm:pt>
    <dgm:pt modelId="{906453B6-5D0A-48E5-99EA-87D9CE435300}" type="sibTrans" cxnId="{D3F9D00D-0417-4BA3-9BEA-738F9919F40C}">
      <dgm:prSet/>
      <dgm:spPr/>
      <dgm:t>
        <a:bodyPr/>
        <a:lstStyle/>
        <a:p>
          <a:endParaRPr lang="uk-UA"/>
        </a:p>
      </dgm:t>
    </dgm:pt>
    <dgm:pt modelId="{D3B5C8B3-20F9-40E7-824E-BA3FCED208BC}" type="pres">
      <dgm:prSet presAssocID="{7331617A-900A-4C07-9CC1-0A36987F339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3FCB8FA-831A-4602-B577-A1F33C917BBB}" type="pres">
      <dgm:prSet presAssocID="{BD34D579-4570-4C54-81B5-6E0F4F094E4E}" presName="root1" presStyleCnt="0"/>
      <dgm:spPr/>
    </dgm:pt>
    <dgm:pt modelId="{A65DAA2D-0621-4236-B34A-EEA2162626BD}" type="pres">
      <dgm:prSet presAssocID="{BD34D579-4570-4C54-81B5-6E0F4F094E4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FA69052-F57D-45A2-BC3D-4A80B8485BFF}" type="pres">
      <dgm:prSet presAssocID="{BD34D579-4570-4C54-81B5-6E0F4F094E4E}" presName="level2hierChild" presStyleCnt="0"/>
      <dgm:spPr/>
    </dgm:pt>
    <dgm:pt modelId="{434FEFC8-1E1D-40F7-B99D-8CECEB6AD9C0}" type="pres">
      <dgm:prSet presAssocID="{51598C9F-9190-4407-95B2-B7AEF4F11A8A}" presName="conn2-1" presStyleLbl="parChTrans1D2" presStyleIdx="0" presStyleCnt="4"/>
      <dgm:spPr/>
      <dgm:t>
        <a:bodyPr/>
        <a:lstStyle/>
        <a:p>
          <a:endParaRPr lang="uk-UA"/>
        </a:p>
      </dgm:t>
    </dgm:pt>
    <dgm:pt modelId="{5318D91F-83C6-43F8-B675-6DFB9D4E3BD3}" type="pres">
      <dgm:prSet presAssocID="{51598C9F-9190-4407-95B2-B7AEF4F11A8A}" presName="connTx" presStyleLbl="parChTrans1D2" presStyleIdx="0" presStyleCnt="4"/>
      <dgm:spPr/>
      <dgm:t>
        <a:bodyPr/>
        <a:lstStyle/>
        <a:p>
          <a:endParaRPr lang="uk-UA"/>
        </a:p>
      </dgm:t>
    </dgm:pt>
    <dgm:pt modelId="{141FD6C8-7C1E-4C98-A315-9456A775A7F0}" type="pres">
      <dgm:prSet presAssocID="{E51CA684-7B60-47A5-989C-CE89ED975D59}" presName="root2" presStyleCnt="0"/>
      <dgm:spPr/>
    </dgm:pt>
    <dgm:pt modelId="{8C8C0A0F-0189-4741-AF54-3901EB17D318}" type="pres">
      <dgm:prSet presAssocID="{E51CA684-7B60-47A5-989C-CE89ED975D59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61D70D1-7494-4776-93E1-97CD33CA104B}" type="pres">
      <dgm:prSet presAssocID="{E51CA684-7B60-47A5-989C-CE89ED975D59}" presName="level3hierChild" presStyleCnt="0"/>
      <dgm:spPr/>
    </dgm:pt>
    <dgm:pt modelId="{EE46EDC7-234F-43F2-B3C8-4EE63502527A}" type="pres">
      <dgm:prSet presAssocID="{D07A98B2-D498-4DDD-B04F-0388102060A2}" presName="conn2-1" presStyleLbl="parChTrans1D3" presStyleIdx="0" presStyleCnt="4"/>
      <dgm:spPr/>
      <dgm:t>
        <a:bodyPr/>
        <a:lstStyle/>
        <a:p>
          <a:endParaRPr lang="uk-UA"/>
        </a:p>
      </dgm:t>
    </dgm:pt>
    <dgm:pt modelId="{92A31925-9A0D-4155-9366-5FDCB0FF8CE0}" type="pres">
      <dgm:prSet presAssocID="{D07A98B2-D498-4DDD-B04F-0388102060A2}" presName="connTx" presStyleLbl="parChTrans1D3" presStyleIdx="0" presStyleCnt="4"/>
      <dgm:spPr/>
      <dgm:t>
        <a:bodyPr/>
        <a:lstStyle/>
        <a:p>
          <a:endParaRPr lang="uk-UA"/>
        </a:p>
      </dgm:t>
    </dgm:pt>
    <dgm:pt modelId="{0252438E-D1FB-4A07-A1E2-2FD0629D6C22}" type="pres">
      <dgm:prSet presAssocID="{100163AA-330B-4C84-83EA-9BC331DA3615}" presName="root2" presStyleCnt="0"/>
      <dgm:spPr/>
    </dgm:pt>
    <dgm:pt modelId="{91A43B24-BA3D-4476-9650-1684837ED4BD}" type="pres">
      <dgm:prSet presAssocID="{100163AA-330B-4C84-83EA-9BC331DA3615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D03933F-1308-4740-BEB4-AAC2D7C3440B}" type="pres">
      <dgm:prSet presAssocID="{100163AA-330B-4C84-83EA-9BC331DA3615}" presName="level3hierChild" presStyleCnt="0"/>
      <dgm:spPr/>
    </dgm:pt>
    <dgm:pt modelId="{1EB5102E-D208-4D5E-B50E-CD6F85157C34}" type="pres">
      <dgm:prSet presAssocID="{36D84DEE-3AD3-4796-B166-77692844C640}" presName="conn2-1" presStyleLbl="parChTrans1D2" presStyleIdx="1" presStyleCnt="4"/>
      <dgm:spPr/>
      <dgm:t>
        <a:bodyPr/>
        <a:lstStyle/>
        <a:p>
          <a:endParaRPr lang="uk-UA"/>
        </a:p>
      </dgm:t>
    </dgm:pt>
    <dgm:pt modelId="{E894A0F3-6269-483A-AF32-764DE16D15AA}" type="pres">
      <dgm:prSet presAssocID="{36D84DEE-3AD3-4796-B166-77692844C640}" presName="connTx" presStyleLbl="parChTrans1D2" presStyleIdx="1" presStyleCnt="4"/>
      <dgm:spPr/>
      <dgm:t>
        <a:bodyPr/>
        <a:lstStyle/>
        <a:p>
          <a:endParaRPr lang="uk-UA"/>
        </a:p>
      </dgm:t>
    </dgm:pt>
    <dgm:pt modelId="{42431BA9-287F-437B-B7D8-4D3AF8ED3246}" type="pres">
      <dgm:prSet presAssocID="{E374FA3D-57D0-432F-A108-949463E063B8}" presName="root2" presStyleCnt="0"/>
      <dgm:spPr/>
    </dgm:pt>
    <dgm:pt modelId="{72737D60-A022-438F-9758-2F6466AAD534}" type="pres">
      <dgm:prSet presAssocID="{E374FA3D-57D0-432F-A108-949463E063B8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7D75026E-F061-40E9-AB31-9D0C8374802B}" type="pres">
      <dgm:prSet presAssocID="{E374FA3D-57D0-432F-A108-949463E063B8}" presName="level3hierChild" presStyleCnt="0"/>
      <dgm:spPr/>
    </dgm:pt>
    <dgm:pt modelId="{079E52E7-4C1E-4F24-A639-EBEBDE62FF0B}" type="pres">
      <dgm:prSet presAssocID="{4E600038-3137-4AA8-830F-9CDF0A33E065}" presName="conn2-1" presStyleLbl="parChTrans1D3" presStyleIdx="1" presStyleCnt="4"/>
      <dgm:spPr/>
      <dgm:t>
        <a:bodyPr/>
        <a:lstStyle/>
        <a:p>
          <a:endParaRPr lang="uk-UA"/>
        </a:p>
      </dgm:t>
    </dgm:pt>
    <dgm:pt modelId="{1786C9F6-B61A-4E4E-96AC-E19070510E28}" type="pres">
      <dgm:prSet presAssocID="{4E600038-3137-4AA8-830F-9CDF0A33E065}" presName="connTx" presStyleLbl="parChTrans1D3" presStyleIdx="1" presStyleCnt="4"/>
      <dgm:spPr/>
      <dgm:t>
        <a:bodyPr/>
        <a:lstStyle/>
        <a:p>
          <a:endParaRPr lang="uk-UA"/>
        </a:p>
      </dgm:t>
    </dgm:pt>
    <dgm:pt modelId="{4BE4B0A2-BCC7-435D-892E-C5710C01E94F}" type="pres">
      <dgm:prSet presAssocID="{A37C3F2B-FC39-4FB0-94BA-D4F119E9362B}" presName="root2" presStyleCnt="0"/>
      <dgm:spPr/>
    </dgm:pt>
    <dgm:pt modelId="{A1035654-9F13-492A-8333-266D6D7070A5}" type="pres">
      <dgm:prSet presAssocID="{A37C3F2B-FC39-4FB0-94BA-D4F119E9362B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F87FAAE-3D88-41EC-B9CD-D0961E7D88A8}" type="pres">
      <dgm:prSet presAssocID="{A37C3F2B-FC39-4FB0-94BA-D4F119E9362B}" presName="level3hierChild" presStyleCnt="0"/>
      <dgm:spPr/>
    </dgm:pt>
    <dgm:pt modelId="{F23A5AF1-C3C3-4277-AFE7-602C68227CEE}" type="pres">
      <dgm:prSet presAssocID="{10518768-33DF-4DEA-9AF9-B29B797E6B31}" presName="conn2-1" presStyleLbl="parChTrans1D2" presStyleIdx="2" presStyleCnt="4"/>
      <dgm:spPr/>
      <dgm:t>
        <a:bodyPr/>
        <a:lstStyle/>
        <a:p>
          <a:endParaRPr lang="uk-UA"/>
        </a:p>
      </dgm:t>
    </dgm:pt>
    <dgm:pt modelId="{0542483E-8776-4AD6-B069-82E0DFBC3B37}" type="pres">
      <dgm:prSet presAssocID="{10518768-33DF-4DEA-9AF9-B29B797E6B31}" presName="connTx" presStyleLbl="parChTrans1D2" presStyleIdx="2" presStyleCnt="4"/>
      <dgm:spPr/>
      <dgm:t>
        <a:bodyPr/>
        <a:lstStyle/>
        <a:p>
          <a:endParaRPr lang="uk-UA"/>
        </a:p>
      </dgm:t>
    </dgm:pt>
    <dgm:pt modelId="{F7F8D41C-A756-4877-9F0A-1411DD2799C7}" type="pres">
      <dgm:prSet presAssocID="{63FEF923-4165-45F2-B649-51213160586D}" presName="root2" presStyleCnt="0"/>
      <dgm:spPr/>
    </dgm:pt>
    <dgm:pt modelId="{50B3568E-C443-4C05-A6A3-E2AA660C65A7}" type="pres">
      <dgm:prSet presAssocID="{63FEF923-4165-45F2-B649-51213160586D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B129017-6DF6-4571-A13A-05618BA06A50}" type="pres">
      <dgm:prSet presAssocID="{63FEF923-4165-45F2-B649-51213160586D}" presName="level3hierChild" presStyleCnt="0"/>
      <dgm:spPr/>
    </dgm:pt>
    <dgm:pt modelId="{0E018647-1182-4AA3-A52D-2F35726F97A0}" type="pres">
      <dgm:prSet presAssocID="{03AB4C96-8CD5-4E84-A2FB-2B500F1074C2}" presName="conn2-1" presStyleLbl="parChTrans1D3" presStyleIdx="2" presStyleCnt="4"/>
      <dgm:spPr/>
      <dgm:t>
        <a:bodyPr/>
        <a:lstStyle/>
        <a:p>
          <a:endParaRPr lang="uk-UA"/>
        </a:p>
      </dgm:t>
    </dgm:pt>
    <dgm:pt modelId="{8ACA0196-6C44-4728-A240-4507A9AD72F1}" type="pres">
      <dgm:prSet presAssocID="{03AB4C96-8CD5-4E84-A2FB-2B500F1074C2}" presName="connTx" presStyleLbl="parChTrans1D3" presStyleIdx="2" presStyleCnt="4"/>
      <dgm:spPr/>
      <dgm:t>
        <a:bodyPr/>
        <a:lstStyle/>
        <a:p>
          <a:endParaRPr lang="uk-UA"/>
        </a:p>
      </dgm:t>
    </dgm:pt>
    <dgm:pt modelId="{3710D2F9-5EA6-4B76-94EA-043E740F258C}" type="pres">
      <dgm:prSet presAssocID="{D659067C-48D6-4765-BD62-F77806BE257A}" presName="root2" presStyleCnt="0"/>
      <dgm:spPr/>
    </dgm:pt>
    <dgm:pt modelId="{E3C6508C-1941-4603-B654-98E097ACC9A3}" type="pres">
      <dgm:prSet presAssocID="{D659067C-48D6-4765-BD62-F77806BE257A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F4B5847-854C-4E6F-A804-2F2A46EA7664}" type="pres">
      <dgm:prSet presAssocID="{D659067C-48D6-4765-BD62-F77806BE257A}" presName="level3hierChild" presStyleCnt="0"/>
      <dgm:spPr/>
    </dgm:pt>
    <dgm:pt modelId="{AC6B2929-3F38-438C-8FF3-BA8C20E9DA69}" type="pres">
      <dgm:prSet presAssocID="{63666408-BDD1-4E85-8F82-4AEE64D8AC4C}" presName="conn2-1" presStyleLbl="parChTrans1D2" presStyleIdx="3" presStyleCnt="4"/>
      <dgm:spPr/>
      <dgm:t>
        <a:bodyPr/>
        <a:lstStyle/>
        <a:p>
          <a:endParaRPr lang="uk-UA"/>
        </a:p>
      </dgm:t>
    </dgm:pt>
    <dgm:pt modelId="{FADEC163-1E6D-42FB-9E1B-E3FCF8B09425}" type="pres">
      <dgm:prSet presAssocID="{63666408-BDD1-4E85-8F82-4AEE64D8AC4C}" presName="connTx" presStyleLbl="parChTrans1D2" presStyleIdx="3" presStyleCnt="4"/>
      <dgm:spPr/>
      <dgm:t>
        <a:bodyPr/>
        <a:lstStyle/>
        <a:p>
          <a:endParaRPr lang="uk-UA"/>
        </a:p>
      </dgm:t>
    </dgm:pt>
    <dgm:pt modelId="{3D994526-5CBB-46E7-AFEB-69FA52ACB924}" type="pres">
      <dgm:prSet presAssocID="{C147BB3D-42B0-4BFA-85B1-3E0D94CAF0DC}" presName="root2" presStyleCnt="0"/>
      <dgm:spPr/>
    </dgm:pt>
    <dgm:pt modelId="{E37AAC6A-F84B-4C05-9F8F-028D82DE7F68}" type="pres">
      <dgm:prSet presAssocID="{C147BB3D-42B0-4BFA-85B1-3E0D94CAF0DC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3B14760C-5FE6-4EFD-8DEA-650FEA26ED3D}" type="pres">
      <dgm:prSet presAssocID="{C147BB3D-42B0-4BFA-85B1-3E0D94CAF0DC}" presName="level3hierChild" presStyleCnt="0"/>
      <dgm:spPr/>
    </dgm:pt>
    <dgm:pt modelId="{BE040C33-FAB1-4ABD-AC2D-932CBFC458D2}" type="pres">
      <dgm:prSet presAssocID="{64E702E5-4307-491F-851D-B3EE77C7646D}" presName="conn2-1" presStyleLbl="parChTrans1D3" presStyleIdx="3" presStyleCnt="4"/>
      <dgm:spPr/>
      <dgm:t>
        <a:bodyPr/>
        <a:lstStyle/>
        <a:p>
          <a:endParaRPr lang="uk-UA"/>
        </a:p>
      </dgm:t>
    </dgm:pt>
    <dgm:pt modelId="{8FFA47CC-CAFC-4398-9B47-AA9FC54B721D}" type="pres">
      <dgm:prSet presAssocID="{64E702E5-4307-491F-851D-B3EE77C7646D}" presName="connTx" presStyleLbl="parChTrans1D3" presStyleIdx="3" presStyleCnt="4"/>
      <dgm:spPr/>
      <dgm:t>
        <a:bodyPr/>
        <a:lstStyle/>
        <a:p>
          <a:endParaRPr lang="uk-UA"/>
        </a:p>
      </dgm:t>
    </dgm:pt>
    <dgm:pt modelId="{ECB8878E-4E67-408C-BFA5-01959E3E1D37}" type="pres">
      <dgm:prSet presAssocID="{8C8A597B-8B53-4CC6-9E49-75E24DC9A5C4}" presName="root2" presStyleCnt="0"/>
      <dgm:spPr/>
    </dgm:pt>
    <dgm:pt modelId="{0402721F-A2D9-4545-86BF-493D0A90B62D}" type="pres">
      <dgm:prSet presAssocID="{8C8A597B-8B53-4CC6-9E49-75E24DC9A5C4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6BC90B9B-E8D8-4847-A238-8673FF84229B}" type="pres">
      <dgm:prSet presAssocID="{8C8A597B-8B53-4CC6-9E49-75E24DC9A5C4}" presName="level3hierChild" presStyleCnt="0"/>
      <dgm:spPr/>
    </dgm:pt>
  </dgm:ptLst>
  <dgm:cxnLst>
    <dgm:cxn modelId="{0E49C671-9EFB-4082-9973-DF16DD2E8595}" srcId="{E51CA684-7B60-47A5-989C-CE89ED975D59}" destId="{100163AA-330B-4C84-83EA-9BC331DA3615}" srcOrd="0" destOrd="0" parTransId="{D07A98B2-D498-4DDD-B04F-0388102060A2}" sibTransId="{62C3B22F-85DD-402A-875B-9BFB9B81EDAC}"/>
    <dgm:cxn modelId="{305A6FDB-6AD8-4853-8C33-503DB309FF03}" type="presOf" srcId="{36D84DEE-3AD3-4796-B166-77692844C640}" destId="{1EB5102E-D208-4D5E-B50E-CD6F85157C34}" srcOrd="0" destOrd="0" presId="urn:microsoft.com/office/officeart/2005/8/layout/hierarchy2"/>
    <dgm:cxn modelId="{733F0081-2577-4BAA-BE7F-C50D8DA82187}" type="presOf" srcId="{E51CA684-7B60-47A5-989C-CE89ED975D59}" destId="{8C8C0A0F-0189-4741-AF54-3901EB17D318}" srcOrd="0" destOrd="0" presId="urn:microsoft.com/office/officeart/2005/8/layout/hierarchy2"/>
    <dgm:cxn modelId="{E84C7B3C-83D2-4DF0-9AFE-E81D850CD45E}" type="presOf" srcId="{10518768-33DF-4DEA-9AF9-B29B797E6B31}" destId="{0542483E-8776-4AD6-B069-82E0DFBC3B37}" srcOrd="1" destOrd="0" presId="urn:microsoft.com/office/officeart/2005/8/layout/hierarchy2"/>
    <dgm:cxn modelId="{C9D41370-F5ED-4BA7-B07B-500F231BFF0C}" type="presOf" srcId="{100163AA-330B-4C84-83EA-9BC331DA3615}" destId="{91A43B24-BA3D-4476-9650-1684837ED4BD}" srcOrd="0" destOrd="0" presId="urn:microsoft.com/office/officeart/2005/8/layout/hierarchy2"/>
    <dgm:cxn modelId="{4C537A4C-CF15-482D-971C-05E3D1C154E5}" type="presOf" srcId="{03AB4C96-8CD5-4E84-A2FB-2B500F1074C2}" destId="{8ACA0196-6C44-4728-A240-4507A9AD72F1}" srcOrd="1" destOrd="0" presId="urn:microsoft.com/office/officeart/2005/8/layout/hierarchy2"/>
    <dgm:cxn modelId="{287A10E9-8BDA-45AF-A3FE-A74003535B54}" type="presOf" srcId="{63666408-BDD1-4E85-8F82-4AEE64D8AC4C}" destId="{AC6B2929-3F38-438C-8FF3-BA8C20E9DA69}" srcOrd="0" destOrd="0" presId="urn:microsoft.com/office/officeart/2005/8/layout/hierarchy2"/>
    <dgm:cxn modelId="{06A42C58-7539-4A6F-992F-B0594F038E1A}" type="presOf" srcId="{A37C3F2B-FC39-4FB0-94BA-D4F119E9362B}" destId="{A1035654-9F13-492A-8333-266D6D7070A5}" srcOrd="0" destOrd="0" presId="urn:microsoft.com/office/officeart/2005/8/layout/hierarchy2"/>
    <dgm:cxn modelId="{9E9FBAD9-F69A-48D2-9F2B-19C244CC30C6}" srcId="{E374FA3D-57D0-432F-A108-949463E063B8}" destId="{A37C3F2B-FC39-4FB0-94BA-D4F119E9362B}" srcOrd="0" destOrd="0" parTransId="{4E600038-3137-4AA8-830F-9CDF0A33E065}" sibTransId="{EBDA60B3-D9F0-499A-BCF7-0ABFEE7E5629}"/>
    <dgm:cxn modelId="{8BE3ADD0-DE8D-46CE-BC9D-4693E3C3AE62}" type="presOf" srcId="{51598C9F-9190-4407-95B2-B7AEF4F11A8A}" destId="{5318D91F-83C6-43F8-B675-6DFB9D4E3BD3}" srcOrd="1" destOrd="0" presId="urn:microsoft.com/office/officeart/2005/8/layout/hierarchy2"/>
    <dgm:cxn modelId="{16880948-A2A0-4AB9-AE75-2F03F00A3544}" type="presOf" srcId="{64E702E5-4307-491F-851D-B3EE77C7646D}" destId="{8FFA47CC-CAFC-4398-9B47-AA9FC54B721D}" srcOrd="1" destOrd="0" presId="urn:microsoft.com/office/officeart/2005/8/layout/hierarchy2"/>
    <dgm:cxn modelId="{3C76BB63-C4B0-4E5D-BB24-FCE8291488C4}" type="presOf" srcId="{8C8A597B-8B53-4CC6-9E49-75E24DC9A5C4}" destId="{0402721F-A2D9-4545-86BF-493D0A90B62D}" srcOrd="0" destOrd="0" presId="urn:microsoft.com/office/officeart/2005/8/layout/hierarchy2"/>
    <dgm:cxn modelId="{B556BF11-33AA-4A5C-A866-222584BE371D}" type="presOf" srcId="{63666408-BDD1-4E85-8F82-4AEE64D8AC4C}" destId="{FADEC163-1E6D-42FB-9E1B-E3FCF8B09425}" srcOrd="1" destOrd="0" presId="urn:microsoft.com/office/officeart/2005/8/layout/hierarchy2"/>
    <dgm:cxn modelId="{2AA52669-BE0B-42B0-8BF5-D090B019D02B}" type="presOf" srcId="{4E600038-3137-4AA8-830F-9CDF0A33E065}" destId="{1786C9F6-B61A-4E4E-96AC-E19070510E28}" srcOrd="1" destOrd="0" presId="urn:microsoft.com/office/officeart/2005/8/layout/hierarchy2"/>
    <dgm:cxn modelId="{8F881015-DC64-48DA-8A29-0C6BA380AC9F}" type="presOf" srcId="{36D84DEE-3AD3-4796-B166-77692844C640}" destId="{E894A0F3-6269-483A-AF32-764DE16D15AA}" srcOrd="1" destOrd="0" presId="urn:microsoft.com/office/officeart/2005/8/layout/hierarchy2"/>
    <dgm:cxn modelId="{F39458D6-532C-4C86-A490-3329DBE22B66}" srcId="{BD34D579-4570-4C54-81B5-6E0F4F094E4E}" destId="{E374FA3D-57D0-432F-A108-949463E063B8}" srcOrd="1" destOrd="0" parTransId="{36D84DEE-3AD3-4796-B166-77692844C640}" sibTransId="{107FE1EE-71E2-4B2F-9AFC-7BA990396AB7}"/>
    <dgm:cxn modelId="{DB9F6598-E59E-4621-B943-1964CE708D5B}" type="presOf" srcId="{4E600038-3137-4AA8-830F-9CDF0A33E065}" destId="{079E52E7-4C1E-4F24-A639-EBEBDE62FF0B}" srcOrd="0" destOrd="0" presId="urn:microsoft.com/office/officeart/2005/8/layout/hierarchy2"/>
    <dgm:cxn modelId="{677E42CD-B662-4DD3-B542-AE263CFF9FEF}" type="presOf" srcId="{D07A98B2-D498-4DDD-B04F-0388102060A2}" destId="{EE46EDC7-234F-43F2-B3C8-4EE63502527A}" srcOrd="0" destOrd="0" presId="urn:microsoft.com/office/officeart/2005/8/layout/hierarchy2"/>
    <dgm:cxn modelId="{4D54F703-C6BF-4B49-83A4-AD8EBDD21B6F}" srcId="{7331617A-900A-4C07-9CC1-0A36987F3399}" destId="{BD34D579-4570-4C54-81B5-6E0F4F094E4E}" srcOrd="0" destOrd="0" parTransId="{E0D14E3E-FC2E-49CD-AF22-D39181AE7B0E}" sibTransId="{E2192545-8806-4BB7-B4D7-BC82C3B2F34A}"/>
    <dgm:cxn modelId="{298E0977-50CA-4B28-A7A5-C1A4779F5A7A}" type="presOf" srcId="{D659067C-48D6-4765-BD62-F77806BE257A}" destId="{E3C6508C-1941-4603-B654-98E097ACC9A3}" srcOrd="0" destOrd="0" presId="urn:microsoft.com/office/officeart/2005/8/layout/hierarchy2"/>
    <dgm:cxn modelId="{D3F9D00D-0417-4BA3-9BEA-738F9919F40C}" srcId="{C147BB3D-42B0-4BFA-85B1-3E0D94CAF0DC}" destId="{8C8A597B-8B53-4CC6-9E49-75E24DC9A5C4}" srcOrd="0" destOrd="0" parTransId="{64E702E5-4307-491F-851D-B3EE77C7646D}" sibTransId="{906453B6-5D0A-48E5-99EA-87D9CE435300}"/>
    <dgm:cxn modelId="{37B620CD-ED57-4DAF-A7D7-D4CE68A202A8}" srcId="{BD34D579-4570-4C54-81B5-6E0F4F094E4E}" destId="{63FEF923-4165-45F2-B649-51213160586D}" srcOrd="2" destOrd="0" parTransId="{10518768-33DF-4DEA-9AF9-B29B797E6B31}" sibTransId="{C4A7AA24-1FF9-4AE6-BEA4-D9941003BA34}"/>
    <dgm:cxn modelId="{B1D97D1A-1CB6-4D1A-A4FC-2E0A19A8DC8A}" type="presOf" srcId="{E374FA3D-57D0-432F-A108-949463E063B8}" destId="{72737D60-A022-438F-9758-2F6466AAD534}" srcOrd="0" destOrd="0" presId="urn:microsoft.com/office/officeart/2005/8/layout/hierarchy2"/>
    <dgm:cxn modelId="{77DBF935-6A7D-4B53-8C6F-3B854C5E75CA}" type="presOf" srcId="{BD34D579-4570-4C54-81B5-6E0F4F094E4E}" destId="{A65DAA2D-0621-4236-B34A-EEA2162626BD}" srcOrd="0" destOrd="0" presId="urn:microsoft.com/office/officeart/2005/8/layout/hierarchy2"/>
    <dgm:cxn modelId="{D4B01B92-92FE-4CD7-A5C7-444E2074AFAA}" srcId="{BD34D579-4570-4C54-81B5-6E0F4F094E4E}" destId="{C147BB3D-42B0-4BFA-85B1-3E0D94CAF0DC}" srcOrd="3" destOrd="0" parTransId="{63666408-BDD1-4E85-8F82-4AEE64D8AC4C}" sibTransId="{A38F44BA-799B-4989-A98D-39A450D65B4D}"/>
    <dgm:cxn modelId="{B2F47782-778C-433B-9AF6-8D0A98797D6E}" type="presOf" srcId="{63FEF923-4165-45F2-B649-51213160586D}" destId="{50B3568E-C443-4C05-A6A3-E2AA660C65A7}" srcOrd="0" destOrd="0" presId="urn:microsoft.com/office/officeart/2005/8/layout/hierarchy2"/>
    <dgm:cxn modelId="{4A490E8F-1633-45EE-827D-3A6BDFC0D8B6}" srcId="{BD34D579-4570-4C54-81B5-6E0F4F094E4E}" destId="{E51CA684-7B60-47A5-989C-CE89ED975D59}" srcOrd="0" destOrd="0" parTransId="{51598C9F-9190-4407-95B2-B7AEF4F11A8A}" sibTransId="{E2ADFF10-40D6-4376-9250-90FDB35184C8}"/>
    <dgm:cxn modelId="{4ACDAF6A-6094-44F2-B9E1-6BF31B15B41B}" type="presOf" srcId="{10518768-33DF-4DEA-9AF9-B29B797E6B31}" destId="{F23A5AF1-C3C3-4277-AFE7-602C68227CEE}" srcOrd="0" destOrd="0" presId="urn:microsoft.com/office/officeart/2005/8/layout/hierarchy2"/>
    <dgm:cxn modelId="{A689DD7C-41FA-4AD0-BE73-AC328D2159A6}" type="presOf" srcId="{D07A98B2-D498-4DDD-B04F-0388102060A2}" destId="{92A31925-9A0D-4155-9366-5FDCB0FF8CE0}" srcOrd="1" destOrd="0" presId="urn:microsoft.com/office/officeart/2005/8/layout/hierarchy2"/>
    <dgm:cxn modelId="{A5D6931A-958F-4E4D-A46E-B6CE4DC75DDB}" type="presOf" srcId="{03AB4C96-8CD5-4E84-A2FB-2B500F1074C2}" destId="{0E018647-1182-4AA3-A52D-2F35726F97A0}" srcOrd="0" destOrd="0" presId="urn:microsoft.com/office/officeart/2005/8/layout/hierarchy2"/>
    <dgm:cxn modelId="{0B47294B-AFA0-49B0-8647-46EC3C6CA3A9}" srcId="{63FEF923-4165-45F2-B649-51213160586D}" destId="{D659067C-48D6-4765-BD62-F77806BE257A}" srcOrd="0" destOrd="0" parTransId="{03AB4C96-8CD5-4E84-A2FB-2B500F1074C2}" sibTransId="{5D38BB33-9BA5-49AF-BF64-F69F7F79AFDA}"/>
    <dgm:cxn modelId="{E18986EA-09F2-4643-BED3-2369B13C6EB4}" type="presOf" srcId="{C147BB3D-42B0-4BFA-85B1-3E0D94CAF0DC}" destId="{E37AAC6A-F84B-4C05-9F8F-028D82DE7F68}" srcOrd="0" destOrd="0" presId="urn:microsoft.com/office/officeart/2005/8/layout/hierarchy2"/>
    <dgm:cxn modelId="{40BE1069-8588-4120-8CB7-A378419762DA}" type="presOf" srcId="{7331617A-900A-4C07-9CC1-0A36987F3399}" destId="{D3B5C8B3-20F9-40E7-824E-BA3FCED208BC}" srcOrd="0" destOrd="0" presId="urn:microsoft.com/office/officeart/2005/8/layout/hierarchy2"/>
    <dgm:cxn modelId="{0555EB22-584D-487C-9512-28AB8152ABA4}" type="presOf" srcId="{51598C9F-9190-4407-95B2-B7AEF4F11A8A}" destId="{434FEFC8-1E1D-40F7-B99D-8CECEB6AD9C0}" srcOrd="0" destOrd="0" presId="urn:microsoft.com/office/officeart/2005/8/layout/hierarchy2"/>
    <dgm:cxn modelId="{9E802659-5D90-4540-B05D-3E39156A6A03}" type="presOf" srcId="{64E702E5-4307-491F-851D-B3EE77C7646D}" destId="{BE040C33-FAB1-4ABD-AC2D-932CBFC458D2}" srcOrd="0" destOrd="0" presId="urn:microsoft.com/office/officeart/2005/8/layout/hierarchy2"/>
    <dgm:cxn modelId="{D9E3E5A8-0424-4AFD-8D2E-B30DCC97D6CE}" type="presParOf" srcId="{D3B5C8B3-20F9-40E7-824E-BA3FCED208BC}" destId="{B3FCB8FA-831A-4602-B577-A1F33C917BBB}" srcOrd="0" destOrd="0" presId="urn:microsoft.com/office/officeart/2005/8/layout/hierarchy2"/>
    <dgm:cxn modelId="{E687880F-FE0E-42A3-B537-1B481BE1D9EC}" type="presParOf" srcId="{B3FCB8FA-831A-4602-B577-A1F33C917BBB}" destId="{A65DAA2D-0621-4236-B34A-EEA2162626BD}" srcOrd="0" destOrd="0" presId="urn:microsoft.com/office/officeart/2005/8/layout/hierarchy2"/>
    <dgm:cxn modelId="{B5CBB3FD-A30A-4320-A1A8-E846DFC6FA92}" type="presParOf" srcId="{B3FCB8FA-831A-4602-B577-A1F33C917BBB}" destId="{7FA69052-F57D-45A2-BC3D-4A80B8485BFF}" srcOrd="1" destOrd="0" presId="urn:microsoft.com/office/officeart/2005/8/layout/hierarchy2"/>
    <dgm:cxn modelId="{F5519B45-C89D-4562-AECB-B28EAD14DF2C}" type="presParOf" srcId="{7FA69052-F57D-45A2-BC3D-4A80B8485BFF}" destId="{434FEFC8-1E1D-40F7-B99D-8CECEB6AD9C0}" srcOrd="0" destOrd="0" presId="urn:microsoft.com/office/officeart/2005/8/layout/hierarchy2"/>
    <dgm:cxn modelId="{5E5E82DA-7629-4EC5-AEFD-E1A5EDC9D05C}" type="presParOf" srcId="{434FEFC8-1E1D-40F7-B99D-8CECEB6AD9C0}" destId="{5318D91F-83C6-43F8-B675-6DFB9D4E3BD3}" srcOrd="0" destOrd="0" presId="urn:microsoft.com/office/officeart/2005/8/layout/hierarchy2"/>
    <dgm:cxn modelId="{7723A09F-CDBE-4499-B8CE-44642CDC0489}" type="presParOf" srcId="{7FA69052-F57D-45A2-BC3D-4A80B8485BFF}" destId="{141FD6C8-7C1E-4C98-A315-9456A775A7F0}" srcOrd="1" destOrd="0" presId="urn:microsoft.com/office/officeart/2005/8/layout/hierarchy2"/>
    <dgm:cxn modelId="{F24E77B2-7744-4591-9083-30B9EF8CA4BA}" type="presParOf" srcId="{141FD6C8-7C1E-4C98-A315-9456A775A7F0}" destId="{8C8C0A0F-0189-4741-AF54-3901EB17D318}" srcOrd="0" destOrd="0" presId="urn:microsoft.com/office/officeart/2005/8/layout/hierarchy2"/>
    <dgm:cxn modelId="{09DD00C1-80F1-4A7B-9765-F848E56817CA}" type="presParOf" srcId="{141FD6C8-7C1E-4C98-A315-9456A775A7F0}" destId="{D61D70D1-7494-4776-93E1-97CD33CA104B}" srcOrd="1" destOrd="0" presId="urn:microsoft.com/office/officeart/2005/8/layout/hierarchy2"/>
    <dgm:cxn modelId="{5DAA8392-B4EA-4EB7-B8D2-05CBA54129AF}" type="presParOf" srcId="{D61D70D1-7494-4776-93E1-97CD33CA104B}" destId="{EE46EDC7-234F-43F2-B3C8-4EE63502527A}" srcOrd="0" destOrd="0" presId="urn:microsoft.com/office/officeart/2005/8/layout/hierarchy2"/>
    <dgm:cxn modelId="{2BA1F276-B9C9-45A1-8462-FDB39278D4A6}" type="presParOf" srcId="{EE46EDC7-234F-43F2-B3C8-4EE63502527A}" destId="{92A31925-9A0D-4155-9366-5FDCB0FF8CE0}" srcOrd="0" destOrd="0" presId="urn:microsoft.com/office/officeart/2005/8/layout/hierarchy2"/>
    <dgm:cxn modelId="{19873E16-BBC4-49D6-A57B-0BDC92233B2F}" type="presParOf" srcId="{D61D70D1-7494-4776-93E1-97CD33CA104B}" destId="{0252438E-D1FB-4A07-A1E2-2FD0629D6C22}" srcOrd="1" destOrd="0" presId="urn:microsoft.com/office/officeart/2005/8/layout/hierarchy2"/>
    <dgm:cxn modelId="{2F860685-F3B3-4611-B93E-5AFE72E4FDDA}" type="presParOf" srcId="{0252438E-D1FB-4A07-A1E2-2FD0629D6C22}" destId="{91A43B24-BA3D-4476-9650-1684837ED4BD}" srcOrd="0" destOrd="0" presId="urn:microsoft.com/office/officeart/2005/8/layout/hierarchy2"/>
    <dgm:cxn modelId="{178148BD-023A-419D-88D5-937925C21722}" type="presParOf" srcId="{0252438E-D1FB-4A07-A1E2-2FD0629D6C22}" destId="{CD03933F-1308-4740-BEB4-AAC2D7C3440B}" srcOrd="1" destOrd="0" presId="urn:microsoft.com/office/officeart/2005/8/layout/hierarchy2"/>
    <dgm:cxn modelId="{8B1097D4-C9BC-46BE-B21F-75CBA4A3891C}" type="presParOf" srcId="{7FA69052-F57D-45A2-BC3D-4A80B8485BFF}" destId="{1EB5102E-D208-4D5E-B50E-CD6F85157C34}" srcOrd="2" destOrd="0" presId="urn:microsoft.com/office/officeart/2005/8/layout/hierarchy2"/>
    <dgm:cxn modelId="{40D0B856-2E88-492B-9A4E-5953759746EB}" type="presParOf" srcId="{1EB5102E-D208-4D5E-B50E-CD6F85157C34}" destId="{E894A0F3-6269-483A-AF32-764DE16D15AA}" srcOrd="0" destOrd="0" presId="urn:microsoft.com/office/officeart/2005/8/layout/hierarchy2"/>
    <dgm:cxn modelId="{B2A4D9C4-10EC-49DE-9825-7D1696C8D437}" type="presParOf" srcId="{7FA69052-F57D-45A2-BC3D-4A80B8485BFF}" destId="{42431BA9-287F-437B-B7D8-4D3AF8ED3246}" srcOrd="3" destOrd="0" presId="urn:microsoft.com/office/officeart/2005/8/layout/hierarchy2"/>
    <dgm:cxn modelId="{C1B12A07-E6DF-4560-B199-41CCE16BFD7C}" type="presParOf" srcId="{42431BA9-287F-437B-B7D8-4D3AF8ED3246}" destId="{72737D60-A022-438F-9758-2F6466AAD534}" srcOrd="0" destOrd="0" presId="urn:microsoft.com/office/officeart/2005/8/layout/hierarchy2"/>
    <dgm:cxn modelId="{DA33F107-6691-47F1-8C4C-B7CE0A7B08E6}" type="presParOf" srcId="{42431BA9-287F-437B-B7D8-4D3AF8ED3246}" destId="{7D75026E-F061-40E9-AB31-9D0C8374802B}" srcOrd="1" destOrd="0" presId="urn:microsoft.com/office/officeart/2005/8/layout/hierarchy2"/>
    <dgm:cxn modelId="{1915EE37-109C-4748-BC17-B80011F97103}" type="presParOf" srcId="{7D75026E-F061-40E9-AB31-9D0C8374802B}" destId="{079E52E7-4C1E-4F24-A639-EBEBDE62FF0B}" srcOrd="0" destOrd="0" presId="urn:microsoft.com/office/officeart/2005/8/layout/hierarchy2"/>
    <dgm:cxn modelId="{A86B12EC-67DA-4F34-8773-448D678CE92A}" type="presParOf" srcId="{079E52E7-4C1E-4F24-A639-EBEBDE62FF0B}" destId="{1786C9F6-B61A-4E4E-96AC-E19070510E28}" srcOrd="0" destOrd="0" presId="urn:microsoft.com/office/officeart/2005/8/layout/hierarchy2"/>
    <dgm:cxn modelId="{5107D5AC-D6E1-4F3C-BA4C-4B7A9A4758BB}" type="presParOf" srcId="{7D75026E-F061-40E9-AB31-9D0C8374802B}" destId="{4BE4B0A2-BCC7-435D-892E-C5710C01E94F}" srcOrd="1" destOrd="0" presId="urn:microsoft.com/office/officeart/2005/8/layout/hierarchy2"/>
    <dgm:cxn modelId="{F326890E-5640-44EC-B944-01AAA5FD8966}" type="presParOf" srcId="{4BE4B0A2-BCC7-435D-892E-C5710C01E94F}" destId="{A1035654-9F13-492A-8333-266D6D7070A5}" srcOrd="0" destOrd="0" presId="urn:microsoft.com/office/officeart/2005/8/layout/hierarchy2"/>
    <dgm:cxn modelId="{0B61B607-1CF1-4E64-9F86-41AB8E5FCD72}" type="presParOf" srcId="{4BE4B0A2-BCC7-435D-892E-C5710C01E94F}" destId="{2F87FAAE-3D88-41EC-B9CD-D0961E7D88A8}" srcOrd="1" destOrd="0" presId="urn:microsoft.com/office/officeart/2005/8/layout/hierarchy2"/>
    <dgm:cxn modelId="{187737C0-21A0-4D85-9B26-4D78934858AB}" type="presParOf" srcId="{7FA69052-F57D-45A2-BC3D-4A80B8485BFF}" destId="{F23A5AF1-C3C3-4277-AFE7-602C68227CEE}" srcOrd="4" destOrd="0" presId="urn:microsoft.com/office/officeart/2005/8/layout/hierarchy2"/>
    <dgm:cxn modelId="{69AC1632-FE9B-4957-8322-261C6D10A8E6}" type="presParOf" srcId="{F23A5AF1-C3C3-4277-AFE7-602C68227CEE}" destId="{0542483E-8776-4AD6-B069-82E0DFBC3B37}" srcOrd="0" destOrd="0" presId="urn:microsoft.com/office/officeart/2005/8/layout/hierarchy2"/>
    <dgm:cxn modelId="{3E545BAC-824C-42D3-9BB0-02197D7705A8}" type="presParOf" srcId="{7FA69052-F57D-45A2-BC3D-4A80B8485BFF}" destId="{F7F8D41C-A756-4877-9F0A-1411DD2799C7}" srcOrd="5" destOrd="0" presId="urn:microsoft.com/office/officeart/2005/8/layout/hierarchy2"/>
    <dgm:cxn modelId="{575564BA-66D0-4319-854F-E197FE07EF72}" type="presParOf" srcId="{F7F8D41C-A756-4877-9F0A-1411DD2799C7}" destId="{50B3568E-C443-4C05-A6A3-E2AA660C65A7}" srcOrd="0" destOrd="0" presId="urn:microsoft.com/office/officeart/2005/8/layout/hierarchy2"/>
    <dgm:cxn modelId="{91C411BA-5198-4252-BE3F-5EA25A3B15EF}" type="presParOf" srcId="{F7F8D41C-A756-4877-9F0A-1411DD2799C7}" destId="{2B129017-6DF6-4571-A13A-05618BA06A50}" srcOrd="1" destOrd="0" presId="urn:microsoft.com/office/officeart/2005/8/layout/hierarchy2"/>
    <dgm:cxn modelId="{8CDC0545-DAE7-4F47-BFF1-E1D3470D557E}" type="presParOf" srcId="{2B129017-6DF6-4571-A13A-05618BA06A50}" destId="{0E018647-1182-4AA3-A52D-2F35726F97A0}" srcOrd="0" destOrd="0" presId="urn:microsoft.com/office/officeart/2005/8/layout/hierarchy2"/>
    <dgm:cxn modelId="{ACAAFE33-0701-47D1-89C4-54AE7407148D}" type="presParOf" srcId="{0E018647-1182-4AA3-A52D-2F35726F97A0}" destId="{8ACA0196-6C44-4728-A240-4507A9AD72F1}" srcOrd="0" destOrd="0" presId="urn:microsoft.com/office/officeart/2005/8/layout/hierarchy2"/>
    <dgm:cxn modelId="{76751F24-C403-4C08-B409-203C07F42523}" type="presParOf" srcId="{2B129017-6DF6-4571-A13A-05618BA06A50}" destId="{3710D2F9-5EA6-4B76-94EA-043E740F258C}" srcOrd="1" destOrd="0" presId="urn:microsoft.com/office/officeart/2005/8/layout/hierarchy2"/>
    <dgm:cxn modelId="{B5998103-CBEE-46D8-9B21-944AE3235B52}" type="presParOf" srcId="{3710D2F9-5EA6-4B76-94EA-043E740F258C}" destId="{E3C6508C-1941-4603-B654-98E097ACC9A3}" srcOrd="0" destOrd="0" presId="urn:microsoft.com/office/officeart/2005/8/layout/hierarchy2"/>
    <dgm:cxn modelId="{D99E3F0C-93A2-4F18-BF07-6E9130DE3414}" type="presParOf" srcId="{3710D2F9-5EA6-4B76-94EA-043E740F258C}" destId="{0F4B5847-854C-4E6F-A804-2F2A46EA7664}" srcOrd="1" destOrd="0" presId="urn:microsoft.com/office/officeart/2005/8/layout/hierarchy2"/>
    <dgm:cxn modelId="{1D78EFEB-1D26-4A54-AB03-B6A524FD208F}" type="presParOf" srcId="{7FA69052-F57D-45A2-BC3D-4A80B8485BFF}" destId="{AC6B2929-3F38-438C-8FF3-BA8C20E9DA69}" srcOrd="6" destOrd="0" presId="urn:microsoft.com/office/officeart/2005/8/layout/hierarchy2"/>
    <dgm:cxn modelId="{9B088428-8DFB-4D2D-802E-2FA991C3ADFA}" type="presParOf" srcId="{AC6B2929-3F38-438C-8FF3-BA8C20E9DA69}" destId="{FADEC163-1E6D-42FB-9E1B-E3FCF8B09425}" srcOrd="0" destOrd="0" presId="urn:microsoft.com/office/officeart/2005/8/layout/hierarchy2"/>
    <dgm:cxn modelId="{46F53ED3-03B7-47F8-A38E-0A394815D3A8}" type="presParOf" srcId="{7FA69052-F57D-45A2-BC3D-4A80B8485BFF}" destId="{3D994526-5CBB-46E7-AFEB-69FA52ACB924}" srcOrd="7" destOrd="0" presId="urn:microsoft.com/office/officeart/2005/8/layout/hierarchy2"/>
    <dgm:cxn modelId="{D6725BD1-8BBE-4287-8439-9EF5F04049DA}" type="presParOf" srcId="{3D994526-5CBB-46E7-AFEB-69FA52ACB924}" destId="{E37AAC6A-F84B-4C05-9F8F-028D82DE7F68}" srcOrd="0" destOrd="0" presId="urn:microsoft.com/office/officeart/2005/8/layout/hierarchy2"/>
    <dgm:cxn modelId="{EAEC6CE0-1EC5-44B4-A363-D3057DCA1996}" type="presParOf" srcId="{3D994526-5CBB-46E7-AFEB-69FA52ACB924}" destId="{3B14760C-5FE6-4EFD-8DEA-650FEA26ED3D}" srcOrd="1" destOrd="0" presId="urn:microsoft.com/office/officeart/2005/8/layout/hierarchy2"/>
    <dgm:cxn modelId="{1316DFF7-5F0E-4D81-A4A0-140B910EBBCE}" type="presParOf" srcId="{3B14760C-5FE6-4EFD-8DEA-650FEA26ED3D}" destId="{BE040C33-FAB1-4ABD-AC2D-932CBFC458D2}" srcOrd="0" destOrd="0" presId="urn:microsoft.com/office/officeart/2005/8/layout/hierarchy2"/>
    <dgm:cxn modelId="{2EED98C8-4C49-4100-871B-21839A6F45D9}" type="presParOf" srcId="{BE040C33-FAB1-4ABD-AC2D-932CBFC458D2}" destId="{8FFA47CC-CAFC-4398-9B47-AA9FC54B721D}" srcOrd="0" destOrd="0" presId="urn:microsoft.com/office/officeart/2005/8/layout/hierarchy2"/>
    <dgm:cxn modelId="{94A02C78-B5F6-4AA8-A8AC-ED4447FA482B}" type="presParOf" srcId="{3B14760C-5FE6-4EFD-8DEA-650FEA26ED3D}" destId="{ECB8878E-4E67-408C-BFA5-01959E3E1D37}" srcOrd="1" destOrd="0" presId="urn:microsoft.com/office/officeart/2005/8/layout/hierarchy2"/>
    <dgm:cxn modelId="{77EC4322-9570-4187-ADAA-268FB384E7DC}" type="presParOf" srcId="{ECB8878E-4E67-408C-BFA5-01959E3E1D37}" destId="{0402721F-A2D9-4545-86BF-493D0A90B62D}" srcOrd="0" destOrd="0" presId="urn:microsoft.com/office/officeart/2005/8/layout/hierarchy2"/>
    <dgm:cxn modelId="{768F4A61-D72D-4619-A608-057F3F39EE71}" type="presParOf" srcId="{ECB8878E-4E67-408C-BFA5-01959E3E1D37}" destId="{6BC90B9B-E8D8-4847-A238-8673FF84229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A95494F-35C4-48C9-801F-A76F3E5C1BD2}" type="doc">
      <dgm:prSet loTypeId="urn:microsoft.com/office/officeart/2005/8/layout/hList7" loCatId="picture" qsTypeId="urn:microsoft.com/office/officeart/2005/8/quickstyle/simple2" qsCatId="simple" csTypeId="urn:microsoft.com/office/officeart/2005/8/colors/accent1_1" csCatId="accent1" phldr="1"/>
      <dgm:spPr/>
    </dgm:pt>
    <dgm:pt modelId="{7E241263-D096-47E2-AC46-05BFA0332A4B}">
      <dgm:prSet phldrT="[Текст]"/>
      <dgm:spPr/>
      <dgm:t>
        <a:bodyPr/>
        <a:lstStyle/>
        <a:p>
          <a:r>
            <a:rPr lang="ru-RU" dirty="0" err="1" smtClean="0"/>
            <a:t>утримання</a:t>
          </a:r>
          <a:r>
            <a:rPr lang="ru-RU" dirty="0" smtClean="0"/>
            <a:t> </a:t>
          </a:r>
          <a:r>
            <a:rPr lang="ru-RU" dirty="0" err="1" smtClean="0"/>
            <a:t>служби</a:t>
          </a:r>
          <a:r>
            <a:rPr lang="ru-RU" dirty="0" smtClean="0"/>
            <a:t> </a:t>
          </a:r>
          <a:r>
            <a:rPr lang="ru-RU" dirty="0" err="1" smtClean="0"/>
            <a:t>замовника</a:t>
          </a:r>
          <a:r>
            <a:rPr lang="ru-RU" dirty="0" smtClean="0"/>
            <a:t> </a:t>
          </a:r>
          <a:endParaRPr lang="uk-UA" dirty="0"/>
        </a:p>
      </dgm:t>
    </dgm:pt>
    <dgm:pt modelId="{C2C5190E-20D8-468A-8A8E-528ADB1A581C}" type="parTrans" cxnId="{97EA3C47-3494-411A-8C99-7743CAD5D3BC}">
      <dgm:prSet/>
      <dgm:spPr/>
      <dgm:t>
        <a:bodyPr/>
        <a:lstStyle/>
        <a:p>
          <a:endParaRPr lang="uk-UA"/>
        </a:p>
      </dgm:t>
    </dgm:pt>
    <dgm:pt modelId="{05F84380-7F93-441B-9B88-5C3E629D71D6}" type="sibTrans" cxnId="{97EA3C47-3494-411A-8C99-7743CAD5D3BC}">
      <dgm:prSet/>
      <dgm:spPr/>
      <dgm:t>
        <a:bodyPr/>
        <a:lstStyle/>
        <a:p>
          <a:endParaRPr lang="uk-UA"/>
        </a:p>
      </dgm:t>
    </dgm:pt>
    <dgm:pt modelId="{C3E24367-C722-4FD0-9E3E-659E084F18E4}">
      <dgm:prSet phldrT="[Текст]"/>
      <dgm:spPr/>
      <dgm:t>
        <a:bodyPr/>
        <a:lstStyle/>
        <a:p>
          <a:r>
            <a:rPr lang="ru-RU" dirty="0" err="1" smtClean="0"/>
            <a:t>здійснення</a:t>
          </a:r>
          <a:r>
            <a:rPr lang="ru-RU" dirty="0" smtClean="0"/>
            <a:t> </a:t>
          </a:r>
          <a:r>
            <a:rPr lang="ru-RU" dirty="0" err="1" smtClean="0"/>
            <a:t>технічного</a:t>
          </a:r>
          <a:r>
            <a:rPr lang="ru-RU" dirty="0" smtClean="0"/>
            <a:t> </a:t>
          </a:r>
          <a:r>
            <a:rPr lang="ru-RU" dirty="0" err="1" smtClean="0"/>
            <a:t>нагляду</a:t>
          </a:r>
          <a:r>
            <a:rPr lang="ru-RU" dirty="0" smtClean="0"/>
            <a:t> </a:t>
          </a:r>
          <a:endParaRPr lang="uk-UA" dirty="0"/>
        </a:p>
      </dgm:t>
    </dgm:pt>
    <dgm:pt modelId="{E077EB6E-7CA7-448E-A7D8-EA46DECB649E}" type="parTrans" cxnId="{75A6F6FF-B9A6-42B2-873B-FCC62A15A5F4}">
      <dgm:prSet/>
      <dgm:spPr/>
      <dgm:t>
        <a:bodyPr/>
        <a:lstStyle/>
        <a:p>
          <a:endParaRPr lang="uk-UA"/>
        </a:p>
      </dgm:t>
    </dgm:pt>
    <dgm:pt modelId="{9C3E9643-656F-401B-9347-EBE55CA5CCD3}" type="sibTrans" cxnId="{75A6F6FF-B9A6-42B2-873B-FCC62A15A5F4}">
      <dgm:prSet/>
      <dgm:spPr/>
      <dgm:t>
        <a:bodyPr/>
        <a:lstStyle/>
        <a:p>
          <a:endParaRPr lang="uk-UA"/>
        </a:p>
      </dgm:t>
    </dgm:pt>
    <dgm:pt modelId="{566E73EB-9BC3-462B-867A-D9AEE643FD6D}">
      <dgm:prSet phldrT="[Текст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err="1" smtClean="0"/>
            <a:t>послуги</a:t>
          </a:r>
          <a:r>
            <a:rPr lang="ru-RU" dirty="0" smtClean="0"/>
            <a:t> </a:t>
          </a:r>
          <a:r>
            <a:rPr lang="ru-RU" dirty="0" err="1" smtClean="0"/>
            <a:t>інженера</a:t>
          </a:r>
          <a:r>
            <a:rPr lang="ru-RU" dirty="0" smtClean="0"/>
            <a:t>-консультанта</a:t>
          </a:r>
          <a:endParaRPr lang="uk-UA" dirty="0"/>
        </a:p>
      </dgm:t>
    </dgm:pt>
    <dgm:pt modelId="{39BB3FD3-E78C-4667-BB59-E5C59C368AEB}" type="parTrans" cxnId="{D2988DA4-6323-43F2-ADD0-02184A878C8E}">
      <dgm:prSet/>
      <dgm:spPr/>
      <dgm:t>
        <a:bodyPr/>
        <a:lstStyle/>
        <a:p>
          <a:endParaRPr lang="uk-UA"/>
        </a:p>
      </dgm:t>
    </dgm:pt>
    <dgm:pt modelId="{8363D3B7-F106-4BE5-B14E-E4F279FE4418}" type="sibTrans" cxnId="{D2988DA4-6323-43F2-ADD0-02184A878C8E}">
      <dgm:prSet/>
      <dgm:spPr/>
      <dgm:t>
        <a:bodyPr/>
        <a:lstStyle/>
        <a:p>
          <a:endParaRPr lang="uk-UA"/>
        </a:p>
      </dgm:t>
    </dgm:pt>
    <dgm:pt modelId="{5C99C3E7-1092-44DA-B219-E410FFD00D2E}" type="pres">
      <dgm:prSet presAssocID="{3A95494F-35C4-48C9-801F-A76F3E5C1BD2}" presName="Name0" presStyleCnt="0">
        <dgm:presLayoutVars>
          <dgm:dir/>
          <dgm:resizeHandles val="exact"/>
        </dgm:presLayoutVars>
      </dgm:prSet>
      <dgm:spPr/>
    </dgm:pt>
    <dgm:pt modelId="{AF4C14FC-7D32-4D0C-8F9D-9CB7C108945B}" type="pres">
      <dgm:prSet presAssocID="{3A95494F-35C4-48C9-801F-A76F3E5C1BD2}" presName="fgShape" presStyleLbl="fgShp" presStyleIdx="0" presStyleCnt="1"/>
      <dgm:spPr/>
    </dgm:pt>
    <dgm:pt modelId="{E39B1795-7C02-4B16-A983-3BE4A11F6716}" type="pres">
      <dgm:prSet presAssocID="{3A95494F-35C4-48C9-801F-A76F3E5C1BD2}" presName="linComp" presStyleCnt="0"/>
      <dgm:spPr/>
    </dgm:pt>
    <dgm:pt modelId="{573F6F73-2EF6-479F-88D8-06A9FCEE891D}" type="pres">
      <dgm:prSet presAssocID="{7E241263-D096-47E2-AC46-05BFA0332A4B}" presName="compNode" presStyleCnt="0"/>
      <dgm:spPr/>
    </dgm:pt>
    <dgm:pt modelId="{9D9824B0-0FA2-4C17-BF88-FD585E5B26C2}" type="pres">
      <dgm:prSet presAssocID="{7E241263-D096-47E2-AC46-05BFA0332A4B}" presName="bkgdShape" presStyleLbl="node1" presStyleIdx="0" presStyleCnt="3"/>
      <dgm:spPr/>
      <dgm:t>
        <a:bodyPr/>
        <a:lstStyle/>
        <a:p>
          <a:endParaRPr lang="uk-UA"/>
        </a:p>
      </dgm:t>
    </dgm:pt>
    <dgm:pt modelId="{26D23273-9538-4757-A44C-41BB1BBAFA14}" type="pres">
      <dgm:prSet presAssocID="{7E241263-D096-47E2-AC46-05BFA0332A4B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7D11F9C-6407-4BE1-AD04-36575B146EDA}" type="pres">
      <dgm:prSet presAssocID="{7E241263-D096-47E2-AC46-05BFA0332A4B}" presName="invisiNode" presStyleLbl="node1" presStyleIdx="0" presStyleCnt="3"/>
      <dgm:spPr/>
    </dgm:pt>
    <dgm:pt modelId="{C410790C-19F8-4CDD-B8BA-7AF4D5B5680B}" type="pres">
      <dgm:prSet presAssocID="{7E241263-D096-47E2-AC46-05BFA0332A4B}" presName="imagNode" presStyleLbl="fgImgPlace1" presStyleIdx="0" presStyleCnt="3"/>
      <dgm:spPr/>
      <dgm:t>
        <a:bodyPr/>
        <a:lstStyle/>
        <a:p>
          <a:endParaRPr lang="uk-UA"/>
        </a:p>
      </dgm:t>
    </dgm:pt>
    <dgm:pt modelId="{7EC11B92-B942-4CF5-96C2-3D36DFE12E2C}" type="pres">
      <dgm:prSet presAssocID="{05F84380-7F93-441B-9B88-5C3E629D71D6}" presName="sibTrans" presStyleLbl="sibTrans2D1" presStyleIdx="0" presStyleCnt="0"/>
      <dgm:spPr/>
      <dgm:t>
        <a:bodyPr/>
        <a:lstStyle/>
        <a:p>
          <a:endParaRPr lang="uk-UA"/>
        </a:p>
      </dgm:t>
    </dgm:pt>
    <dgm:pt modelId="{09DE1D97-6446-4DE4-877E-99830DC1561F}" type="pres">
      <dgm:prSet presAssocID="{C3E24367-C722-4FD0-9E3E-659E084F18E4}" presName="compNode" presStyleCnt="0"/>
      <dgm:spPr/>
    </dgm:pt>
    <dgm:pt modelId="{B9F88723-348C-45AC-BF8A-9D5C1A23CC5D}" type="pres">
      <dgm:prSet presAssocID="{C3E24367-C722-4FD0-9E3E-659E084F18E4}" presName="bkgdShape" presStyleLbl="node1" presStyleIdx="1" presStyleCnt="3"/>
      <dgm:spPr/>
      <dgm:t>
        <a:bodyPr/>
        <a:lstStyle/>
        <a:p>
          <a:endParaRPr lang="uk-UA"/>
        </a:p>
      </dgm:t>
    </dgm:pt>
    <dgm:pt modelId="{B2E6039F-ACE3-4F6C-A1F2-EAF930E5AF79}" type="pres">
      <dgm:prSet presAssocID="{C3E24367-C722-4FD0-9E3E-659E084F18E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B57EA33-32E3-40EA-8D9F-BA76D6359437}" type="pres">
      <dgm:prSet presAssocID="{C3E24367-C722-4FD0-9E3E-659E084F18E4}" presName="invisiNode" presStyleLbl="node1" presStyleIdx="1" presStyleCnt="3"/>
      <dgm:spPr/>
    </dgm:pt>
    <dgm:pt modelId="{0A218309-55CA-4160-86DE-D978C78BD377}" type="pres">
      <dgm:prSet presAssocID="{C3E24367-C722-4FD0-9E3E-659E084F18E4}" presName="imagNode" presStyleLbl="fgImgPlace1" presStyleIdx="1" presStyleCnt="3"/>
      <dgm:spPr/>
    </dgm:pt>
    <dgm:pt modelId="{DBD9D231-C7F7-418B-9EA1-1B6602CD0497}" type="pres">
      <dgm:prSet presAssocID="{9C3E9643-656F-401B-9347-EBE55CA5CCD3}" presName="sibTrans" presStyleLbl="sibTrans2D1" presStyleIdx="0" presStyleCnt="0"/>
      <dgm:spPr/>
      <dgm:t>
        <a:bodyPr/>
        <a:lstStyle/>
        <a:p>
          <a:endParaRPr lang="uk-UA"/>
        </a:p>
      </dgm:t>
    </dgm:pt>
    <dgm:pt modelId="{1CB33E0D-FD46-4242-A641-F99A728B3A7B}" type="pres">
      <dgm:prSet presAssocID="{566E73EB-9BC3-462B-867A-D9AEE643FD6D}" presName="compNode" presStyleCnt="0"/>
      <dgm:spPr/>
    </dgm:pt>
    <dgm:pt modelId="{B6C050D9-8266-4FC1-96EF-4B1D6B44CE97}" type="pres">
      <dgm:prSet presAssocID="{566E73EB-9BC3-462B-867A-D9AEE643FD6D}" presName="bkgdShape" presStyleLbl="node1" presStyleIdx="2" presStyleCnt="3"/>
      <dgm:spPr/>
      <dgm:t>
        <a:bodyPr/>
        <a:lstStyle/>
        <a:p>
          <a:endParaRPr lang="uk-UA"/>
        </a:p>
      </dgm:t>
    </dgm:pt>
    <dgm:pt modelId="{083595B0-2B4F-4F66-BB98-F8984B2E0682}" type="pres">
      <dgm:prSet presAssocID="{566E73EB-9BC3-462B-867A-D9AEE643FD6D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2081840-2F1B-475F-96D5-BBB27C7DF885}" type="pres">
      <dgm:prSet presAssocID="{566E73EB-9BC3-462B-867A-D9AEE643FD6D}" presName="invisiNode" presStyleLbl="node1" presStyleIdx="2" presStyleCnt="3"/>
      <dgm:spPr/>
    </dgm:pt>
    <dgm:pt modelId="{8A14FA22-F5F6-4DD9-A1C1-0EDB23E90C3D}" type="pres">
      <dgm:prSet presAssocID="{566E73EB-9BC3-462B-867A-D9AEE643FD6D}" presName="imagNode" presStyleLbl="fgImgPlace1" presStyleIdx="2" presStyleCnt="3"/>
      <dgm:spPr/>
    </dgm:pt>
  </dgm:ptLst>
  <dgm:cxnLst>
    <dgm:cxn modelId="{5E1BFCCB-5559-484B-ADD1-EA7CF64C84FD}" type="presOf" srcId="{566E73EB-9BC3-462B-867A-D9AEE643FD6D}" destId="{083595B0-2B4F-4F66-BB98-F8984B2E0682}" srcOrd="1" destOrd="0" presId="urn:microsoft.com/office/officeart/2005/8/layout/hList7"/>
    <dgm:cxn modelId="{BD8D374C-1158-44B7-A8FE-22C52053C144}" type="presOf" srcId="{3A95494F-35C4-48C9-801F-A76F3E5C1BD2}" destId="{5C99C3E7-1092-44DA-B219-E410FFD00D2E}" srcOrd="0" destOrd="0" presId="urn:microsoft.com/office/officeart/2005/8/layout/hList7"/>
    <dgm:cxn modelId="{75A6F6FF-B9A6-42B2-873B-FCC62A15A5F4}" srcId="{3A95494F-35C4-48C9-801F-A76F3E5C1BD2}" destId="{C3E24367-C722-4FD0-9E3E-659E084F18E4}" srcOrd="1" destOrd="0" parTransId="{E077EB6E-7CA7-448E-A7D8-EA46DECB649E}" sibTransId="{9C3E9643-656F-401B-9347-EBE55CA5CCD3}"/>
    <dgm:cxn modelId="{2EDBB11F-D41A-41A7-A82F-8FF4DE8991B6}" type="presOf" srcId="{C3E24367-C722-4FD0-9E3E-659E084F18E4}" destId="{B9F88723-348C-45AC-BF8A-9D5C1A23CC5D}" srcOrd="0" destOrd="0" presId="urn:microsoft.com/office/officeart/2005/8/layout/hList7"/>
    <dgm:cxn modelId="{D2988DA4-6323-43F2-ADD0-02184A878C8E}" srcId="{3A95494F-35C4-48C9-801F-A76F3E5C1BD2}" destId="{566E73EB-9BC3-462B-867A-D9AEE643FD6D}" srcOrd="2" destOrd="0" parTransId="{39BB3FD3-E78C-4667-BB59-E5C59C368AEB}" sibTransId="{8363D3B7-F106-4BE5-B14E-E4F279FE4418}"/>
    <dgm:cxn modelId="{4E1EBAA7-4B9A-45CC-9B35-9331A193E33A}" type="presOf" srcId="{05F84380-7F93-441B-9B88-5C3E629D71D6}" destId="{7EC11B92-B942-4CF5-96C2-3D36DFE12E2C}" srcOrd="0" destOrd="0" presId="urn:microsoft.com/office/officeart/2005/8/layout/hList7"/>
    <dgm:cxn modelId="{97EA3C47-3494-411A-8C99-7743CAD5D3BC}" srcId="{3A95494F-35C4-48C9-801F-A76F3E5C1BD2}" destId="{7E241263-D096-47E2-AC46-05BFA0332A4B}" srcOrd="0" destOrd="0" parTransId="{C2C5190E-20D8-468A-8A8E-528ADB1A581C}" sibTransId="{05F84380-7F93-441B-9B88-5C3E629D71D6}"/>
    <dgm:cxn modelId="{89DF0313-337B-4802-9DA4-AABC043B1EDC}" type="presOf" srcId="{C3E24367-C722-4FD0-9E3E-659E084F18E4}" destId="{B2E6039F-ACE3-4F6C-A1F2-EAF930E5AF79}" srcOrd="1" destOrd="0" presId="urn:microsoft.com/office/officeart/2005/8/layout/hList7"/>
    <dgm:cxn modelId="{A510C686-BC29-461F-886E-2BE9F41C8A6D}" type="presOf" srcId="{9C3E9643-656F-401B-9347-EBE55CA5CCD3}" destId="{DBD9D231-C7F7-418B-9EA1-1B6602CD0497}" srcOrd="0" destOrd="0" presId="urn:microsoft.com/office/officeart/2005/8/layout/hList7"/>
    <dgm:cxn modelId="{A88D99D6-62D7-416D-A98E-69501B80B51F}" type="presOf" srcId="{7E241263-D096-47E2-AC46-05BFA0332A4B}" destId="{9D9824B0-0FA2-4C17-BF88-FD585E5B26C2}" srcOrd="0" destOrd="0" presId="urn:microsoft.com/office/officeart/2005/8/layout/hList7"/>
    <dgm:cxn modelId="{5E18D09F-31D0-4400-948C-1A90C0EEEF14}" type="presOf" srcId="{566E73EB-9BC3-462B-867A-D9AEE643FD6D}" destId="{B6C050D9-8266-4FC1-96EF-4B1D6B44CE97}" srcOrd="0" destOrd="0" presId="urn:microsoft.com/office/officeart/2005/8/layout/hList7"/>
    <dgm:cxn modelId="{EF28969F-9B27-4B9A-BA00-67B87FF9DBE9}" type="presOf" srcId="{7E241263-D096-47E2-AC46-05BFA0332A4B}" destId="{26D23273-9538-4757-A44C-41BB1BBAFA14}" srcOrd="1" destOrd="0" presId="urn:microsoft.com/office/officeart/2005/8/layout/hList7"/>
    <dgm:cxn modelId="{9C5F99D7-A566-481D-8D2B-B0D6AEF66751}" type="presParOf" srcId="{5C99C3E7-1092-44DA-B219-E410FFD00D2E}" destId="{AF4C14FC-7D32-4D0C-8F9D-9CB7C108945B}" srcOrd="0" destOrd="0" presId="urn:microsoft.com/office/officeart/2005/8/layout/hList7"/>
    <dgm:cxn modelId="{A3226B03-0D90-40ED-A63C-7AC3B12C2E1E}" type="presParOf" srcId="{5C99C3E7-1092-44DA-B219-E410FFD00D2E}" destId="{E39B1795-7C02-4B16-A983-3BE4A11F6716}" srcOrd="1" destOrd="0" presId="urn:microsoft.com/office/officeart/2005/8/layout/hList7"/>
    <dgm:cxn modelId="{DEC19C3D-532C-4F2E-89EE-A265226FA2F2}" type="presParOf" srcId="{E39B1795-7C02-4B16-A983-3BE4A11F6716}" destId="{573F6F73-2EF6-479F-88D8-06A9FCEE891D}" srcOrd="0" destOrd="0" presId="urn:microsoft.com/office/officeart/2005/8/layout/hList7"/>
    <dgm:cxn modelId="{DE32A7A1-EBDA-4D11-ACCC-85C2DBAAD758}" type="presParOf" srcId="{573F6F73-2EF6-479F-88D8-06A9FCEE891D}" destId="{9D9824B0-0FA2-4C17-BF88-FD585E5B26C2}" srcOrd="0" destOrd="0" presId="urn:microsoft.com/office/officeart/2005/8/layout/hList7"/>
    <dgm:cxn modelId="{06D20358-CBA7-4528-BDB1-D95FF5F3BE70}" type="presParOf" srcId="{573F6F73-2EF6-479F-88D8-06A9FCEE891D}" destId="{26D23273-9538-4757-A44C-41BB1BBAFA14}" srcOrd="1" destOrd="0" presId="urn:microsoft.com/office/officeart/2005/8/layout/hList7"/>
    <dgm:cxn modelId="{4D6384F3-21AA-40C8-B157-FA9FBB6B8512}" type="presParOf" srcId="{573F6F73-2EF6-479F-88D8-06A9FCEE891D}" destId="{27D11F9C-6407-4BE1-AD04-36575B146EDA}" srcOrd="2" destOrd="0" presId="urn:microsoft.com/office/officeart/2005/8/layout/hList7"/>
    <dgm:cxn modelId="{04B4367F-6B92-4D7C-8636-68DB341F990F}" type="presParOf" srcId="{573F6F73-2EF6-479F-88D8-06A9FCEE891D}" destId="{C410790C-19F8-4CDD-B8BA-7AF4D5B5680B}" srcOrd="3" destOrd="0" presId="urn:microsoft.com/office/officeart/2005/8/layout/hList7"/>
    <dgm:cxn modelId="{1A6CA79D-FCC2-436F-A23B-D0ADCA337E89}" type="presParOf" srcId="{E39B1795-7C02-4B16-A983-3BE4A11F6716}" destId="{7EC11B92-B942-4CF5-96C2-3D36DFE12E2C}" srcOrd="1" destOrd="0" presId="urn:microsoft.com/office/officeart/2005/8/layout/hList7"/>
    <dgm:cxn modelId="{6F1221B9-DB50-4A5D-A01D-A89C9605EB12}" type="presParOf" srcId="{E39B1795-7C02-4B16-A983-3BE4A11F6716}" destId="{09DE1D97-6446-4DE4-877E-99830DC1561F}" srcOrd="2" destOrd="0" presId="urn:microsoft.com/office/officeart/2005/8/layout/hList7"/>
    <dgm:cxn modelId="{80BE9D69-65DC-4616-8B04-3FAF5505C23D}" type="presParOf" srcId="{09DE1D97-6446-4DE4-877E-99830DC1561F}" destId="{B9F88723-348C-45AC-BF8A-9D5C1A23CC5D}" srcOrd="0" destOrd="0" presId="urn:microsoft.com/office/officeart/2005/8/layout/hList7"/>
    <dgm:cxn modelId="{0402308A-0685-4DF1-A8AC-14A8BB44F7C6}" type="presParOf" srcId="{09DE1D97-6446-4DE4-877E-99830DC1561F}" destId="{B2E6039F-ACE3-4F6C-A1F2-EAF930E5AF79}" srcOrd="1" destOrd="0" presId="urn:microsoft.com/office/officeart/2005/8/layout/hList7"/>
    <dgm:cxn modelId="{29185281-E2C5-4D62-B09F-2CE003D04EB7}" type="presParOf" srcId="{09DE1D97-6446-4DE4-877E-99830DC1561F}" destId="{1B57EA33-32E3-40EA-8D9F-BA76D6359437}" srcOrd="2" destOrd="0" presId="urn:microsoft.com/office/officeart/2005/8/layout/hList7"/>
    <dgm:cxn modelId="{71EB7CA8-3B6D-4C8F-8406-1FB5585F1ACD}" type="presParOf" srcId="{09DE1D97-6446-4DE4-877E-99830DC1561F}" destId="{0A218309-55CA-4160-86DE-D978C78BD377}" srcOrd="3" destOrd="0" presId="urn:microsoft.com/office/officeart/2005/8/layout/hList7"/>
    <dgm:cxn modelId="{68FD4BA4-8480-4BBF-B961-D9CC5D1C4CB0}" type="presParOf" srcId="{E39B1795-7C02-4B16-A983-3BE4A11F6716}" destId="{DBD9D231-C7F7-418B-9EA1-1B6602CD0497}" srcOrd="3" destOrd="0" presId="urn:microsoft.com/office/officeart/2005/8/layout/hList7"/>
    <dgm:cxn modelId="{FA096ABD-95F5-4023-ACAB-04EFFAD8A9DB}" type="presParOf" srcId="{E39B1795-7C02-4B16-A983-3BE4A11F6716}" destId="{1CB33E0D-FD46-4242-A641-F99A728B3A7B}" srcOrd="4" destOrd="0" presId="urn:microsoft.com/office/officeart/2005/8/layout/hList7"/>
    <dgm:cxn modelId="{169F0E84-920F-42B5-A0C1-2616D11C0862}" type="presParOf" srcId="{1CB33E0D-FD46-4242-A641-F99A728B3A7B}" destId="{B6C050D9-8266-4FC1-96EF-4B1D6B44CE97}" srcOrd="0" destOrd="0" presId="urn:microsoft.com/office/officeart/2005/8/layout/hList7"/>
    <dgm:cxn modelId="{700C6774-1323-4887-9492-89F0D9E83690}" type="presParOf" srcId="{1CB33E0D-FD46-4242-A641-F99A728B3A7B}" destId="{083595B0-2B4F-4F66-BB98-F8984B2E0682}" srcOrd="1" destOrd="0" presId="urn:microsoft.com/office/officeart/2005/8/layout/hList7"/>
    <dgm:cxn modelId="{5FA368A6-B653-432F-8147-E9B0A0C6EB9C}" type="presParOf" srcId="{1CB33E0D-FD46-4242-A641-F99A728B3A7B}" destId="{62081840-2F1B-475F-96D5-BBB27C7DF885}" srcOrd="2" destOrd="0" presId="urn:microsoft.com/office/officeart/2005/8/layout/hList7"/>
    <dgm:cxn modelId="{C054275C-DA4F-4FA2-8577-AF8A9322C1F5}" type="presParOf" srcId="{1CB33E0D-FD46-4242-A641-F99A728B3A7B}" destId="{8A14FA22-F5F6-4DD9-A1C1-0EDB23E90C3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FAA61D1-3669-43E0-9530-2F399A4663FF}" type="doc">
      <dgm:prSet loTypeId="urn:microsoft.com/office/officeart/2005/8/layout/default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uk-UA"/>
        </a:p>
      </dgm:t>
    </dgm:pt>
    <dgm:pt modelId="{88AB23AC-3484-43EB-9C13-15DFB6897BD1}">
      <dgm:prSet phldrT="[Текст]" custT="1"/>
      <dgm:spPr/>
      <dgm:t>
        <a:bodyPr/>
        <a:lstStyle/>
        <a:p>
          <a:r>
            <a:rPr lang="uk-UA" sz="2400" b="1" cap="none" spc="50" smtClean="0">
              <a:ln w="9525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Цивільний кодекс України</a:t>
          </a:r>
          <a:endParaRPr lang="uk-UA" sz="2400" b="1" cap="none" spc="50" dirty="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A76FA450-9276-4010-A429-91C69CCEB662}" type="parTrans" cxnId="{2F28E9B6-0502-40CD-8500-EEF8E81F51F6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C708039C-8B15-4EE8-834C-CA5C6EDB98CF}" type="sibTrans" cxnId="{2F28E9B6-0502-40CD-8500-EEF8E81F51F6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328C9643-2AFB-431B-94E6-5E8FD25A8501}">
      <dgm:prSet phldrT="[Текст]" custT="1"/>
      <dgm:spPr/>
      <dgm:t>
        <a:bodyPr/>
        <a:lstStyle/>
        <a:p>
          <a:r>
            <a:rPr lang="uk-UA" sz="2400" b="1" cap="none" spc="50" smtClean="0">
              <a:ln w="9525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Господарський кодекс України</a:t>
          </a:r>
          <a:endParaRPr lang="uk-UA" sz="2400" b="1" cap="none" spc="50" dirty="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C7914EA3-08AA-4562-8F47-09150D2EF11B}" type="parTrans" cxnId="{63E24F9B-517B-4337-9D41-73FF82ECE3A3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15B0AFFD-B459-4B17-89D9-EF2BDC56725F}" type="sibTrans" cxnId="{63E24F9B-517B-4337-9D41-73FF82ECE3A3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90616D59-29E8-4B6D-9443-1BE64C0CE7D9}">
      <dgm:prSet phldrT="[Текст]" custT="1"/>
      <dgm:spPr/>
      <dgm:t>
        <a:bodyPr/>
        <a:lstStyle/>
        <a:p>
          <a:r>
            <a:rPr lang="uk-UA" sz="2400" b="1" cap="none" spc="50" dirty="0" smtClean="0">
              <a:ln w="9525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Закон України «Про архітектурну діяльність»</a:t>
          </a:r>
          <a:endParaRPr lang="uk-UA" sz="2400" b="1" cap="none" spc="50" dirty="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34C2B0BA-6387-4B9D-98DE-D4C98D6D101E}" type="parTrans" cxnId="{DB3102AC-D1FE-4BBB-A9F0-4B2943319760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106A567E-B418-4527-B290-13EA1758A6B4}" type="sibTrans" cxnId="{DB3102AC-D1FE-4BBB-A9F0-4B2943319760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2447EF23-317A-4927-8A65-449C23FE1C2B}">
      <dgm:prSet phldrT="[Текст]" custT="1"/>
      <dgm:spPr/>
      <dgm:t>
        <a:bodyPr/>
        <a:lstStyle/>
        <a:p>
          <a:r>
            <a:rPr lang="uk-UA" sz="2400" b="1" cap="none" spc="50" dirty="0" smtClean="0">
              <a:ln w="9525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Закон України «Про регулювання містобудівної діяльності»</a:t>
          </a:r>
          <a:endParaRPr lang="uk-UA" sz="2400" b="1" cap="none" spc="50" dirty="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58C03892-ECE1-4C3D-A4E5-F42D293736AC}" type="parTrans" cxnId="{E49D486B-FC0B-41E3-B442-F77B70A67DF7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CF4AD4D9-A717-4DE4-8845-DF190C13E18B}" type="sibTrans" cxnId="{E49D486B-FC0B-41E3-B442-F77B70A67DF7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9A4D6F77-D934-4069-822C-2B6EC7FFF3BA}">
      <dgm:prSet phldrT="[Текст]" custT="1"/>
      <dgm:spPr/>
      <dgm:t>
        <a:bodyPr/>
        <a:lstStyle/>
        <a:p>
          <a:r>
            <a:rPr lang="uk-UA" sz="2400" b="1" cap="none" spc="50" dirty="0" smtClean="0">
              <a:ln w="9525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Закон України «Про автомобільні дороги»</a:t>
          </a:r>
          <a:endParaRPr lang="uk-UA" sz="2400" b="1" cap="none" spc="50" dirty="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0F95B3BF-C86A-4C52-887D-4D19786B8C68}" type="parTrans" cxnId="{F9BA5E9B-4378-47B0-9BB2-EE8FDC62C70D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BA7EE244-407B-4DA8-9DC0-C30C35DCDE30}" type="sibTrans" cxnId="{F9BA5E9B-4378-47B0-9BB2-EE8FDC62C70D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3ADF1DBD-79D7-45E1-B55D-1593D9FFEC0F}">
      <dgm:prSet phldrT="[Текст]" custT="1"/>
      <dgm:spPr/>
      <dgm:t>
        <a:bodyPr/>
        <a:lstStyle/>
        <a:p>
          <a:r>
            <a:rPr lang="uk-UA" sz="2400" b="1" cap="none" spc="50" dirty="0" smtClean="0">
              <a:ln w="9525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Закон України «Про морські порти України»</a:t>
          </a:r>
          <a:endParaRPr lang="uk-UA" sz="2400" b="1" cap="none" spc="50" dirty="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EE6562C2-8974-46CE-AC01-858A9E1E7637}" type="parTrans" cxnId="{3A55730D-0375-4A13-9F78-187C6F034A0C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CF30CE63-6D6F-495E-B9C9-C9356E4D1997}" type="sibTrans" cxnId="{3A55730D-0375-4A13-9F78-187C6F034A0C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05F8E387-930B-49EA-8B9E-5154F4DC62F5}">
      <dgm:prSet phldrT="[Текст]" custT="1"/>
      <dgm:spPr/>
      <dgm:t>
        <a:bodyPr/>
        <a:lstStyle/>
        <a:p>
          <a:r>
            <a:rPr lang="uk-UA" sz="2400" b="1" cap="none" spc="50" dirty="0" smtClean="0">
              <a:ln w="9525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Повітряний кодекс України</a:t>
          </a:r>
          <a:endParaRPr lang="uk-UA" sz="2400" b="1" cap="none" spc="50" dirty="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C78F2722-29F3-44D4-AFC6-7A331F07553B}" type="parTrans" cxnId="{4DF0E780-3E98-4539-9DC6-D2DE521AC65C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65116E31-E90A-49B0-AAC3-052BD02EAF06}" type="sibTrans" cxnId="{4DF0E780-3E98-4539-9DC6-D2DE521AC65C}">
      <dgm:prSet/>
      <dgm:spPr/>
      <dgm:t>
        <a:bodyPr/>
        <a:lstStyle/>
        <a:p>
          <a:endParaRPr lang="uk-UA" sz="2000" b="1" cap="none" spc="5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D97DDB33-C7A7-46AD-955E-2E93F4A822E0}">
      <dgm:prSet phldrT="[Текст]" custT="1"/>
      <dgm:spPr/>
      <dgm:t>
        <a:bodyPr/>
        <a:lstStyle/>
        <a:p>
          <a:r>
            <a:rPr lang="uk-UA" sz="2400" b="1" cap="none" spc="50" smtClean="0">
              <a:ln w="9525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Закон України «Про залізничний транспорт»</a:t>
          </a:r>
          <a:endParaRPr lang="uk-UA" sz="2400" b="1" cap="none" spc="50" dirty="0">
            <a:ln w="9525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bg1">
                <a:lumMod val="95000"/>
              </a:scheme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9B6D8A4F-8579-4A50-8531-32CDB1374C65}" type="parTrans" cxnId="{5808CF42-9043-47D8-85CB-AA5991193EB0}">
      <dgm:prSet/>
      <dgm:spPr/>
      <dgm:t>
        <a:bodyPr/>
        <a:lstStyle/>
        <a:p>
          <a:endParaRPr lang="uk-UA">
            <a:ln>
              <a:solidFill>
                <a:schemeClr val="accent3">
                  <a:lumMod val="50000"/>
                </a:schemeClr>
              </a:solidFill>
            </a:ln>
            <a:solidFill>
              <a:schemeClr val="bg1">
                <a:lumMod val="95000"/>
              </a:schemeClr>
            </a:solidFill>
          </a:endParaRPr>
        </a:p>
      </dgm:t>
    </dgm:pt>
    <dgm:pt modelId="{E733CE38-886B-40DE-8AA0-5FB4FB7CFFC6}" type="sibTrans" cxnId="{5808CF42-9043-47D8-85CB-AA5991193EB0}">
      <dgm:prSet/>
      <dgm:spPr/>
      <dgm:t>
        <a:bodyPr/>
        <a:lstStyle/>
        <a:p>
          <a:endParaRPr lang="uk-UA">
            <a:ln>
              <a:solidFill>
                <a:schemeClr val="accent3">
                  <a:lumMod val="50000"/>
                </a:schemeClr>
              </a:solidFill>
            </a:ln>
            <a:solidFill>
              <a:schemeClr val="bg1">
                <a:lumMod val="95000"/>
              </a:schemeClr>
            </a:solidFill>
          </a:endParaRPr>
        </a:p>
      </dgm:t>
    </dgm:pt>
    <dgm:pt modelId="{B268668A-86E9-430C-A931-CE096A9729B4}" type="pres">
      <dgm:prSet presAssocID="{3FAA61D1-3669-43E0-9530-2F399A4663F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CC65DB5-E8BA-4334-B28F-3E6F4D368073}" type="pres">
      <dgm:prSet presAssocID="{88AB23AC-3484-43EB-9C13-15DFB6897BD1}" presName="node" presStyleLbl="node1" presStyleIdx="0" presStyleCnt="8" custLinFactNeighborX="-410" custLinFactNeighborY="155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737EFD06-AD51-403F-8746-9557F5739660}" type="pres">
      <dgm:prSet presAssocID="{C708039C-8B15-4EE8-834C-CA5C6EDB98CF}" presName="sibTrans" presStyleCnt="0"/>
      <dgm:spPr/>
    </dgm:pt>
    <dgm:pt modelId="{2469D539-2E63-4040-B441-5D6DCE0871A6}" type="pres">
      <dgm:prSet presAssocID="{328C9643-2AFB-431B-94E6-5E8FD25A8501}" presName="node" presStyleLbl="node1" presStyleIdx="1" presStyleCnt="8" custLinFactNeighborX="-410" custLinFactNeighborY="155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AAB27C67-35C7-481B-825D-90C6BC798EAC}" type="pres">
      <dgm:prSet presAssocID="{15B0AFFD-B459-4B17-89D9-EF2BDC56725F}" presName="sibTrans" presStyleCnt="0"/>
      <dgm:spPr/>
    </dgm:pt>
    <dgm:pt modelId="{69E309FF-8810-4CF9-8DED-0FDC0DCE17BC}" type="pres">
      <dgm:prSet presAssocID="{90616D59-29E8-4B6D-9443-1BE64C0CE7D9}" presName="node" presStyleLbl="node1" presStyleIdx="2" presStyleCnt="8" custScaleX="110000" custLinFactNeighborX="-410" custLinFactNeighborY="155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6803B89C-BB20-4CE5-8460-7A4E04BC4925}" type="pres">
      <dgm:prSet presAssocID="{106A567E-B418-4527-B290-13EA1758A6B4}" presName="sibTrans" presStyleCnt="0"/>
      <dgm:spPr/>
    </dgm:pt>
    <dgm:pt modelId="{9CD0B95E-7074-4E5C-A01E-85214371E8D5}" type="pres">
      <dgm:prSet presAssocID="{2447EF23-317A-4927-8A65-449C23FE1C2B}" presName="node" presStyleLbl="node1" presStyleIdx="3" presStyleCnt="8" custScaleX="161051" custLinFactNeighborX="-410" custLinFactNeighborY="155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E32146BB-33FA-4B29-AED6-9D3505D7F36D}" type="pres">
      <dgm:prSet presAssocID="{CF4AD4D9-A717-4DE4-8845-DF190C13E18B}" presName="sibTrans" presStyleCnt="0"/>
      <dgm:spPr/>
    </dgm:pt>
    <dgm:pt modelId="{8E2ECA4A-F8A4-4BDB-9F5D-81565A7A5A1C}" type="pres">
      <dgm:prSet presAssocID="{9A4D6F77-D934-4069-822C-2B6EC7FFF3BA}" presName="node" presStyleLbl="node1" presStyleIdx="4" presStyleCnt="8" custScaleX="133100" custLinFactNeighborX="-410" custLinFactNeighborY="155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3FD77D95-1F4F-4867-B335-F58754E0B5C0}" type="pres">
      <dgm:prSet presAssocID="{BA7EE244-407B-4DA8-9DC0-C30C35DCDE30}" presName="sibTrans" presStyleCnt="0"/>
      <dgm:spPr/>
    </dgm:pt>
    <dgm:pt modelId="{638E9EA4-9158-4DA9-B780-0E12FD534F47}" type="pres">
      <dgm:prSet presAssocID="{05F8E387-930B-49EA-8B9E-5154F4DC62F5}" presName="node" presStyleLbl="node1" presStyleIdx="5" presStyleCnt="8" custLinFactNeighborX="-410" custLinFactNeighborY="155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B56D66EC-621D-4A4E-9E45-865DD936A9F9}" type="pres">
      <dgm:prSet presAssocID="{65116E31-E90A-49B0-AAC3-052BD02EAF06}" presName="sibTrans" presStyleCnt="0"/>
      <dgm:spPr/>
    </dgm:pt>
    <dgm:pt modelId="{BD173085-8102-4848-A67A-9ADF36F4B877}" type="pres">
      <dgm:prSet presAssocID="{3ADF1DBD-79D7-45E1-B55D-1593D9FFEC0F}" presName="node" presStyleLbl="node1" presStyleIdx="6" presStyleCnt="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  <dgm:pt modelId="{011A059A-3085-4AFA-B88F-204AC76E034E}" type="pres">
      <dgm:prSet presAssocID="{CF30CE63-6D6F-495E-B9C9-C9356E4D1997}" presName="sibTrans" presStyleCnt="0"/>
      <dgm:spPr/>
    </dgm:pt>
    <dgm:pt modelId="{69E2C493-A860-4CC9-942C-43DD67213685}" type="pres">
      <dgm:prSet presAssocID="{D97DDB33-C7A7-46AD-955E-2E93F4A822E0}" presName="node" presStyleLbl="node1" presStyleIdx="7" presStyleCnt="8" custScaleX="110000" custLinFactNeighborX="-410" custLinFactNeighborY="155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uk-UA"/>
        </a:p>
      </dgm:t>
    </dgm:pt>
  </dgm:ptLst>
  <dgm:cxnLst>
    <dgm:cxn modelId="{90F0A68A-6574-4C77-AC1D-A0825C9F48D7}" type="presOf" srcId="{88AB23AC-3484-43EB-9C13-15DFB6897BD1}" destId="{ECC65DB5-E8BA-4334-B28F-3E6F4D368073}" srcOrd="0" destOrd="0" presId="urn:microsoft.com/office/officeart/2005/8/layout/default"/>
    <dgm:cxn modelId="{3A55730D-0375-4A13-9F78-187C6F034A0C}" srcId="{3FAA61D1-3669-43E0-9530-2F399A4663FF}" destId="{3ADF1DBD-79D7-45E1-B55D-1593D9FFEC0F}" srcOrd="6" destOrd="0" parTransId="{EE6562C2-8974-46CE-AC01-858A9E1E7637}" sibTransId="{CF30CE63-6D6F-495E-B9C9-C9356E4D1997}"/>
    <dgm:cxn modelId="{E3BF4DE0-625A-487E-ADF9-7DAF19A6D883}" type="presOf" srcId="{3FAA61D1-3669-43E0-9530-2F399A4663FF}" destId="{B268668A-86E9-430C-A931-CE096A9729B4}" srcOrd="0" destOrd="0" presId="urn:microsoft.com/office/officeart/2005/8/layout/default"/>
    <dgm:cxn modelId="{F9BA5E9B-4378-47B0-9BB2-EE8FDC62C70D}" srcId="{3FAA61D1-3669-43E0-9530-2F399A4663FF}" destId="{9A4D6F77-D934-4069-822C-2B6EC7FFF3BA}" srcOrd="4" destOrd="0" parTransId="{0F95B3BF-C86A-4C52-887D-4D19786B8C68}" sibTransId="{BA7EE244-407B-4DA8-9DC0-C30C35DCDE30}"/>
    <dgm:cxn modelId="{4DF0E780-3E98-4539-9DC6-D2DE521AC65C}" srcId="{3FAA61D1-3669-43E0-9530-2F399A4663FF}" destId="{05F8E387-930B-49EA-8B9E-5154F4DC62F5}" srcOrd="5" destOrd="0" parTransId="{C78F2722-29F3-44D4-AFC6-7A331F07553B}" sibTransId="{65116E31-E90A-49B0-AAC3-052BD02EAF06}"/>
    <dgm:cxn modelId="{5808CF42-9043-47D8-85CB-AA5991193EB0}" srcId="{3FAA61D1-3669-43E0-9530-2F399A4663FF}" destId="{D97DDB33-C7A7-46AD-955E-2E93F4A822E0}" srcOrd="7" destOrd="0" parTransId="{9B6D8A4F-8579-4A50-8531-32CDB1374C65}" sibTransId="{E733CE38-886B-40DE-8AA0-5FB4FB7CFFC6}"/>
    <dgm:cxn modelId="{9B320A28-3B1E-46D6-A9CB-0C4F3DED2391}" type="presOf" srcId="{90616D59-29E8-4B6D-9443-1BE64C0CE7D9}" destId="{69E309FF-8810-4CF9-8DED-0FDC0DCE17BC}" srcOrd="0" destOrd="0" presId="urn:microsoft.com/office/officeart/2005/8/layout/default"/>
    <dgm:cxn modelId="{E49D486B-FC0B-41E3-B442-F77B70A67DF7}" srcId="{3FAA61D1-3669-43E0-9530-2F399A4663FF}" destId="{2447EF23-317A-4927-8A65-449C23FE1C2B}" srcOrd="3" destOrd="0" parTransId="{58C03892-ECE1-4C3D-A4E5-F42D293736AC}" sibTransId="{CF4AD4D9-A717-4DE4-8845-DF190C13E18B}"/>
    <dgm:cxn modelId="{2F28E9B6-0502-40CD-8500-EEF8E81F51F6}" srcId="{3FAA61D1-3669-43E0-9530-2F399A4663FF}" destId="{88AB23AC-3484-43EB-9C13-15DFB6897BD1}" srcOrd="0" destOrd="0" parTransId="{A76FA450-9276-4010-A429-91C69CCEB662}" sibTransId="{C708039C-8B15-4EE8-834C-CA5C6EDB98CF}"/>
    <dgm:cxn modelId="{D297FC05-9D8B-4E7E-B326-7C35291D1846}" type="presOf" srcId="{3ADF1DBD-79D7-45E1-B55D-1593D9FFEC0F}" destId="{BD173085-8102-4848-A67A-9ADF36F4B877}" srcOrd="0" destOrd="0" presId="urn:microsoft.com/office/officeart/2005/8/layout/default"/>
    <dgm:cxn modelId="{9D3E06DC-A724-4538-AE57-8C72C3FD2215}" type="presOf" srcId="{05F8E387-930B-49EA-8B9E-5154F4DC62F5}" destId="{638E9EA4-9158-4DA9-B780-0E12FD534F47}" srcOrd="0" destOrd="0" presId="urn:microsoft.com/office/officeart/2005/8/layout/default"/>
    <dgm:cxn modelId="{889F22C1-C8BA-4900-91DE-400E72B485CC}" type="presOf" srcId="{2447EF23-317A-4927-8A65-449C23FE1C2B}" destId="{9CD0B95E-7074-4E5C-A01E-85214371E8D5}" srcOrd="0" destOrd="0" presId="urn:microsoft.com/office/officeart/2005/8/layout/default"/>
    <dgm:cxn modelId="{B8D5FC43-E31C-4570-9E06-71C77C3AAF9A}" type="presOf" srcId="{9A4D6F77-D934-4069-822C-2B6EC7FFF3BA}" destId="{8E2ECA4A-F8A4-4BDB-9F5D-81565A7A5A1C}" srcOrd="0" destOrd="0" presId="urn:microsoft.com/office/officeart/2005/8/layout/default"/>
    <dgm:cxn modelId="{63E24F9B-517B-4337-9D41-73FF82ECE3A3}" srcId="{3FAA61D1-3669-43E0-9530-2F399A4663FF}" destId="{328C9643-2AFB-431B-94E6-5E8FD25A8501}" srcOrd="1" destOrd="0" parTransId="{C7914EA3-08AA-4562-8F47-09150D2EF11B}" sibTransId="{15B0AFFD-B459-4B17-89D9-EF2BDC56725F}"/>
    <dgm:cxn modelId="{DB3102AC-D1FE-4BBB-A9F0-4B2943319760}" srcId="{3FAA61D1-3669-43E0-9530-2F399A4663FF}" destId="{90616D59-29E8-4B6D-9443-1BE64C0CE7D9}" srcOrd="2" destOrd="0" parTransId="{34C2B0BA-6387-4B9D-98DE-D4C98D6D101E}" sibTransId="{106A567E-B418-4527-B290-13EA1758A6B4}"/>
    <dgm:cxn modelId="{B8D4C391-3CA7-4F35-8446-339E52CB4D02}" type="presOf" srcId="{D97DDB33-C7A7-46AD-955E-2E93F4A822E0}" destId="{69E2C493-A860-4CC9-942C-43DD67213685}" srcOrd="0" destOrd="0" presId="urn:microsoft.com/office/officeart/2005/8/layout/default"/>
    <dgm:cxn modelId="{C69A9C70-7849-4448-85DE-B9C540A0A143}" type="presOf" srcId="{328C9643-2AFB-431B-94E6-5E8FD25A8501}" destId="{2469D539-2E63-4040-B441-5D6DCE0871A6}" srcOrd="0" destOrd="0" presId="urn:microsoft.com/office/officeart/2005/8/layout/default"/>
    <dgm:cxn modelId="{F100851E-2C3E-430E-9650-94264DA473DD}" type="presParOf" srcId="{B268668A-86E9-430C-A931-CE096A9729B4}" destId="{ECC65DB5-E8BA-4334-B28F-3E6F4D368073}" srcOrd="0" destOrd="0" presId="urn:microsoft.com/office/officeart/2005/8/layout/default"/>
    <dgm:cxn modelId="{8E54E377-AC28-442E-961A-1E16C90CED8D}" type="presParOf" srcId="{B268668A-86E9-430C-A931-CE096A9729B4}" destId="{737EFD06-AD51-403F-8746-9557F5739660}" srcOrd="1" destOrd="0" presId="urn:microsoft.com/office/officeart/2005/8/layout/default"/>
    <dgm:cxn modelId="{A4B30ED6-4867-4921-8DF3-1F2E9CFEA54C}" type="presParOf" srcId="{B268668A-86E9-430C-A931-CE096A9729B4}" destId="{2469D539-2E63-4040-B441-5D6DCE0871A6}" srcOrd="2" destOrd="0" presId="urn:microsoft.com/office/officeart/2005/8/layout/default"/>
    <dgm:cxn modelId="{92505B2C-A921-4BFC-84FF-8307955F675F}" type="presParOf" srcId="{B268668A-86E9-430C-A931-CE096A9729B4}" destId="{AAB27C67-35C7-481B-825D-90C6BC798EAC}" srcOrd="3" destOrd="0" presId="urn:microsoft.com/office/officeart/2005/8/layout/default"/>
    <dgm:cxn modelId="{D98D9FF5-116C-4B11-B506-D5575FC63A75}" type="presParOf" srcId="{B268668A-86E9-430C-A931-CE096A9729B4}" destId="{69E309FF-8810-4CF9-8DED-0FDC0DCE17BC}" srcOrd="4" destOrd="0" presId="urn:microsoft.com/office/officeart/2005/8/layout/default"/>
    <dgm:cxn modelId="{DA4BF3F8-67A3-4AAE-B28E-B2F4D8DEE64D}" type="presParOf" srcId="{B268668A-86E9-430C-A931-CE096A9729B4}" destId="{6803B89C-BB20-4CE5-8460-7A4E04BC4925}" srcOrd="5" destOrd="0" presId="urn:microsoft.com/office/officeart/2005/8/layout/default"/>
    <dgm:cxn modelId="{17593B78-9E33-4F74-B14E-753B0C756AA0}" type="presParOf" srcId="{B268668A-86E9-430C-A931-CE096A9729B4}" destId="{9CD0B95E-7074-4E5C-A01E-85214371E8D5}" srcOrd="6" destOrd="0" presId="urn:microsoft.com/office/officeart/2005/8/layout/default"/>
    <dgm:cxn modelId="{2F43AD74-3D61-4C1B-B542-E8D6D0659DA2}" type="presParOf" srcId="{B268668A-86E9-430C-A931-CE096A9729B4}" destId="{E32146BB-33FA-4B29-AED6-9D3505D7F36D}" srcOrd="7" destOrd="0" presId="urn:microsoft.com/office/officeart/2005/8/layout/default"/>
    <dgm:cxn modelId="{846FFC8F-3F0E-4546-820E-F6302CD37CB2}" type="presParOf" srcId="{B268668A-86E9-430C-A931-CE096A9729B4}" destId="{8E2ECA4A-F8A4-4BDB-9F5D-81565A7A5A1C}" srcOrd="8" destOrd="0" presId="urn:microsoft.com/office/officeart/2005/8/layout/default"/>
    <dgm:cxn modelId="{5378A523-AA2F-4AC4-AE08-946F38F80846}" type="presParOf" srcId="{B268668A-86E9-430C-A931-CE096A9729B4}" destId="{3FD77D95-1F4F-4867-B335-F58754E0B5C0}" srcOrd="9" destOrd="0" presId="urn:microsoft.com/office/officeart/2005/8/layout/default"/>
    <dgm:cxn modelId="{66E84548-CE33-497B-A98D-BC3A2B8E074C}" type="presParOf" srcId="{B268668A-86E9-430C-A931-CE096A9729B4}" destId="{638E9EA4-9158-4DA9-B780-0E12FD534F47}" srcOrd="10" destOrd="0" presId="urn:microsoft.com/office/officeart/2005/8/layout/default"/>
    <dgm:cxn modelId="{8C89398B-DADF-43E5-98FC-66800535E294}" type="presParOf" srcId="{B268668A-86E9-430C-A931-CE096A9729B4}" destId="{B56D66EC-621D-4A4E-9E45-865DD936A9F9}" srcOrd="11" destOrd="0" presId="urn:microsoft.com/office/officeart/2005/8/layout/default"/>
    <dgm:cxn modelId="{B84EA525-5104-41D5-AADA-16B5DC465EE8}" type="presParOf" srcId="{B268668A-86E9-430C-A931-CE096A9729B4}" destId="{BD173085-8102-4848-A67A-9ADF36F4B877}" srcOrd="12" destOrd="0" presId="urn:microsoft.com/office/officeart/2005/8/layout/default"/>
    <dgm:cxn modelId="{A365208B-4007-40D5-80A3-210DF3321AA3}" type="presParOf" srcId="{B268668A-86E9-430C-A931-CE096A9729B4}" destId="{011A059A-3085-4AFA-B88F-204AC76E034E}" srcOrd="13" destOrd="0" presId="urn:microsoft.com/office/officeart/2005/8/layout/default"/>
    <dgm:cxn modelId="{F34829B6-C644-4DC5-9A89-179D8DD8DDC2}" type="presParOf" srcId="{B268668A-86E9-430C-A931-CE096A9729B4}" destId="{69E2C493-A860-4CC9-942C-43DD6721368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7819021-DCD0-443A-A8B4-C6C1491E52C6}" type="doc">
      <dgm:prSet loTypeId="urn:microsoft.com/office/officeart/2008/layout/VerticalCurvedList" loCatId="list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uk-UA"/>
        </a:p>
      </dgm:t>
    </dgm:pt>
    <dgm:pt modelId="{C4695A80-FAF9-4611-BAB0-8323F36B5807}">
      <dgm:prSet phldrT="[Текст]"/>
      <dgm:spPr/>
      <dgm:t>
        <a:bodyPr/>
        <a:lstStyle/>
        <a:p>
          <a:r>
            <a:rPr lang="uk-UA" smtClean="0"/>
            <a:t>Передбачено можливість залучення інженера-консультанта на всіх етапах життєвого циклу об’єкта</a:t>
          </a:r>
          <a:endParaRPr lang="uk-UA"/>
        </a:p>
      </dgm:t>
    </dgm:pt>
    <dgm:pt modelId="{ED90D9AA-F45C-4EE0-AEF0-EA1D334361CA}" type="parTrans" cxnId="{3AB20235-D2EE-4782-B9D5-6B6241B2C5D6}">
      <dgm:prSet/>
      <dgm:spPr/>
      <dgm:t>
        <a:bodyPr/>
        <a:lstStyle/>
        <a:p>
          <a:endParaRPr lang="uk-UA"/>
        </a:p>
      </dgm:t>
    </dgm:pt>
    <dgm:pt modelId="{8B72A1FD-5725-491B-95E6-84DC001FA4E9}" type="sibTrans" cxnId="{3AB20235-D2EE-4782-B9D5-6B6241B2C5D6}">
      <dgm:prSet/>
      <dgm:spPr/>
      <dgm:t>
        <a:bodyPr/>
        <a:lstStyle/>
        <a:p>
          <a:endParaRPr lang="uk-UA"/>
        </a:p>
      </dgm:t>
    </dgm:pt>
    <dgm:pt modelId="{B4B21AF7-AC1D-4119-90D5-FB463A55EBAD}">
      <dgm:prSet/>
      <dgm:spPr/>
      <dgm:t>
        <a:bodyPr/>
        <a:lstStyle/>
        <a:p>
          <a:r>
            <a:rPr lang="uk-UA" smtClean="0"/>
            <a:t>Рішення, які приймає інженер-консультант від імені Замовника – обов’язкові для Підрядника</a:t>
          </a:r>
          <a:endParaRPr lang="uk-UA" dirty="0" smtClean="0"/>
        </a:p>
      </dgm:t>
    </dgm:pt>
    <dgm:pt modelId="{31364B42-BAB8-4F8D-BA60-4763C6553BA4}" type="parTrans" cxnId="{15D60632-2FE4-4110-8FB2-FA42946C3F73}">
      <dgm:prSet/>
      <dgm:spPr/>
      <dgm:t>
        <a:bodyPr/>
        <a:lstStyle/>
        <a:p>
          <a:endParaRPr lang="uk-UA"/>
        </a:p>
      </dgm:t>
    </dgm:pt>
    <dgm:pt modelId="{154C6314-8F90-4852-9F21-2930FE0986DC}" type="sibTrans" cxnId="{15D60632-2FE4-4110-8FB2-FA42946C3F73}">
      <dgm:prSet/>
      <dgm:spPr/>
      <dgm:t>
        <a:bodyPr/>
        <a:lstStyle/>
        <a:p>
          <a:endParaRPr lang="uk-UA"/>
        </a:p>
      </dgm:t>
    </dgm:pt>
    <dgm:pt modelId="{01722CB5-91F5-49F8-9F88-D2A68EE8CB00}">
      <dgm:prSet/>
      <dgm:spPr/>
      <dgm:t>
        <a:bodyPr/>
        <a:lstStyle/>
        <a:p>
          <a:r>
            <a:rPr lang="uk-UA" smtClean="0"/>
            <a:t>Досудовий порядок врегулювання спорів між Інженером та Замовником – обов’язковий</a:t>
          </a:r>
          <a:endParaRPr lang="uk-UA"/>
        </a:p>
      </dgm:t>
    </dgm:pt>
    <dgm:pt modelId="{C27D9612-AF73-4125-8D59-67FB4D7B50A4}" type="parTrans" cxnId="{9E59C7DA-82D9-4682-B4A2-5B0FAE5C5146}">
      <dgm:prSet/>
      <dgm:spPr/>
      <dgm:t>
        <a:bodyPr/>
        <a:lstStyle/>
        <a:p>
          <a:endParaRPr lang="uk-UA"/>
        </a:p>
      </dgm:t>
    </dgm:pt>
    <dgm:pt modelId="{9FF50AFA-DC6E-4F34-B18D-A3DD2F8D6AA5}" type="sibTrans" cxnId="{9E59C7DA-82D9-4682-B4A2-5B0FAE5C5146}">
      <dgm:prSet/>
      <dgm:spPr/>
      <dgm:t>
        <a:bodyPr/>
        <a:lstStyle/>
        <a:p>
          <a:endParaRPr lang="uk-UA"/>
        </a:p>
      </dgm:t>
    </dgm:pt>
    <dgm:pt modelId="{E746FC6C-36DA-406C-AD83-61C046056656}" type="pres">
      <dgm:prSet presAssocID="{27819021-DCD0-443A-A8B4-C6C1491E52C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uk-UA"/>
        </a:p>
      </dgm:t>
    </dgm:pt>
    <dgm:pt modelId="{A086DEE9-4AE0-4718-992B-9C7601230164}" type="pres">
      <dgm:prSet presAssocID="{27819021-DCD0-443A-A8B4-C6C1491E52C6}" presName="Name1" presStyleCnt="0"/>
      <dgm:spPr/>
    </dgm:pt>
    <dgm:pt modelId="{57926E2D-ABE7-45CA-BF71-07230801C32A}" type="pres">
      <dgm:prSet presAssocID="{27819021-DCD0-443A-A8B4-C6C1491E52C6}" presName="cycle" presStyleCnt="0"/>
      <dgm:spPr/>
    </dgm:pt>
    <dgm:pt modelId="{208A33B9-6062-4B44-BECB-57FC5411DBD6}" type="pres">
      <dgm:prSet presAssocID="{27819021-DCD0-443A-A8B4-C6C1491E52C6}" presName="srcNode" presStyleLbl="node1" presStyleIdx="0" presStyleCnt="3"/>
      <dgm:spPr/>
    </dgm:pt>
    <dgm:pt modelId="{7F8EA0CD-07FD-43CF-8FD2-D0E7406CF0AA}" type="pres">
      <dgm:prSet presAssocID="{27819021-DCD0-443A-A8B4-C6C1491E52C6}" presName="conn" presStyleLbl="parChTrans1D2" presStyleIdx="0" presStyleCnt="1"/>
      <dgm:spPr/>
      <dgm:t>
        <a:bodyPr/>
        <a:lstStyle/>
        <a:p>
          <a:endParaRPr lang="uk-UA"/>
        </a:p>
      </dgm:t>
    </dgm:pt>
    <dgm:pt modelId="{4C9D9C4E-1856-4C61-94E9-DC5D649E9164}" type="pres">
      <dgm:prSet presAssocID="{27819021-DCD0-443A-A8B4-C6C1491E52C6}" presName="extraNode" presStyleLbl="node1" presStyleIdx="0" presStyleCnt="3"/>
      <dgm:spPr/>
    </dgm:pt>
    <dgm:pt modelId="{A00D1805-B51D-4AD1-AA85-E25114B16A60}" type="pres">
      <dgm:prSet presAssocID="{27819021-DCD0-443A-A8B4-C6C1491E52C6}" presName="dstNode" presStyleLbl="node1" presStyleIdx="0" presStyleCnt="3"/>
      <dgm:spPr/>
    </dgm:pt>
    <dgm:pt modelId="{16120343-E255-4EA7-9DD7-C2E2CD03B743}" type="pres">
      <dgm:prSet presAssocID="{C4695A80-FAF9-4611-BAB0-8323F36B5807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14375F0-3427-45BD-A439-A4555D514FCB}" type="pres">
      <dgm:prSet presAssocID="{C4695A80-FAF9-4611-BAB0-8323F36B5807}" presName="accent_1" presStyleCnt="0"/>
      <dgm:spPr/>
    </dgm:pt>
    <dgm:pt modelId="{E8A208F2-1265-468D-90C0-DCD9226069AD}" type="pres">
      <dgm:prSet presAssocID="{C4695A80-FAF9-4611-BAB0-8323F36B5807}" presName="accentRepeatNode" presStyleLbl="solidFgAcc1" presStyleIdx="0" presStyleCnt="3"/>
      <dgm:spPr/>
    </dgm:pt>
    <dgm:pt modelId="{F898A762-95BC-40E5-8C1D-2F364A0F1D27}" type="pres">
      <dgm:prSet presAssocID="{B4B21AF7-AC1D-4119-90D5-FB463A55EBAD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EEF7499-B9BD-4224-BBC9-9312E8865BFD}" type="pres">
      <dgm:prSet presAssocID="{B4B21AF7-AC1D-4119-90D5-FB463A55EBAD}" presName="accent_2" presStyleCnt="0"/>
      <dgm:spPr/>
    </dgm:pt>
    <dgm:pt modelId="{4A775214-8649-42FD-8619-C4AA557D8BC0}" type="pres">
      <dgm:prSet presAssocID="{B4B21AF7-AC1D-4119-90D5-FB463A55EBAD}" presName="accentRepeatNode" presStyleLbl="solidFgAcc1" presStyleIdx="1" presStyleCnt="3"/>
      <dgm:spPr/>
    </dgm:pt>
    <dgm:pt modelId="{9A57F026-3CC4-4FC8-BEE5-14DDFE246DFF}" type="pres">
      <dgm:prSet presAssocID="{01722CB5-91F5-49F8-9F88-D2A68EE8CB00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849CD46-4BD1-4DCB-806C-A81810740B94}" type="pres">
      <dgm:prSet presAssocID="{01722CB5-91F5-49F8-9F88-D2A68EE8CB00}" presName="accent_3" presStyleCnt="0"/>
      <dgm:spPr/>
    </dgm:pt>
    <dgm:pt modelId="{C134172C-22D6-4146-AE0A-40DFAFE65C3A}" type="pres">
      <dgm:prSet presAssocID="{01722CB5-91F5-49F8-9F88-D2A68EE8CB00}" presName="accentRepeatNode" presStyleLbl="solidFgAcc1" presStyleIdx="2" presStyleCnt="3"/>
      <dgm:spPr/>
    </dgm:pt>
  </dgm:ptLst>
  <dgm:cxnLst>
    <dgm:cxn modelId="{10293D58-BE6C-4D5E-AF52-C71E638274B4}" type="presOf" srcId="{8B72A1FD-5725-491B-95E6-84DC001FA4E9}" destId="{7F8EA0CD-07FD-43CF-8FD2-D0E7406CF0AA}" srcOrd="0" destOrd="0" presId="urn:microsoft.com/office/officeart/2008/layout/VerticalCurvedList"/>
    <dgm:cxn modelId="{6AC90ACB-11B7-4062-B857-17CADDDF4731}" type="presOf" srcId="{01722CB5-91F5-49F8-9F88-D2A68EE8CB00}" destId="{9A57F026-3CC4-4FC8-BEE5-14DDFE246DFF}" srcOrd="0" destOrd="0" presId="urn:microsoft.com/office/officeart/2008/layout/VerticalCurvedList"/>
    <dgm:cxn modelId="{B65F01E9-73A8-4AA9-BF16-1D9569DA76AF}" type="presOf" srcId="{C4695A80-FAF9-4611-BAB0-8323F36B5807}" destId="{16120343-E255-4EA7-9DD7-C2E2CD03B743}" srcOrd="0" destOrd="0" presId="urn:microsoft.com/office/officeart/2008/layout/VerticalCurvedList"/>
    <dgm:cxn modelId="{29EE2E58-79CD-48D2-9C1E-3804033A7D50}" type="presOf" srcId="{B4B21AF7-AC1D-4119-90D5-FB463A55EBAD}" destId="{F898A762-95BC-40E5-8C1D-2F364A0F1D27}" srcOrd="0" destOrd="0" presId="urn:microsoft.com/office/officeart/2008/layout/VerticalCurvedList"/>
    <dgm:cxn modelId="{9E59C7DA-82D9-4682-B4A2-5B0FAE5C5146}" srcId="{27819021-DCD0-443A-A8B4-C6C1491E52C6}" destId="{01722CB5-91F5-49F8-9F88-D2A68EE8CB00}" srcOrd="2" destOrd="0" parTransId="{C27D9612-AF73-4125-8D59-67FB4D7B50A4}" sibTransId="{9FF50AFA-DC6E-4F34-B18D-A3DD2F8D6AA5}"/>
    <dgm:cxn modelId="{15D60632-2FE4-4110-8FB2-FA42946C3F73}" srcId="{27819021-DCD0-443A-A8B4-C6C1491E52C6}" destId="{B4B21AF7-AC1D-4119-90D5-FB463A55EBAD}" srcOrd="1" destOrd="0" parTransId="{31364B42-BAB8-4F8D-BA60-4763C6553BA4}" sibTransId="{154C6314-8F90-4852-9F21-2930FE0986DC}"/>
    <dgm:cxn modelId="{3AB20235-D2EE-4782-B9D5-6B6241B2C5D6}" srcId="{27819021-DCD0-443A-A8B4-C6C1491E52C6}" destId="{C4695A80-FAF9-4611-BAB0-8323F36B5807}" srcOrd="0" destOrd="0" parTransId="{ED90D9AA-F45C-4EE0-AEF0-EA1D334361CA}" sibTransId="{8B72A1FD-5725-491B-95E6-84DC001FA4E9}"/>
    <dgm:cxn modelId="{B9250C6A-A485-4DC3-8D57-EBB00C2C79A9}" type="presOf" srcId="{27819021-DCD0-443A-A8B4-C6C1491E52C6}" destId="{E746FC6C-36DA-406C-AD83-61C046056656}" srcOrd="0" destOrd="0" presId="urn:microsoft.com/office/officeart/2008/layout/VerticalCurvedList"/>
    <dgm:cxn modelId="{C8556545-0859-4F65-BA2E-DE7C158C0239}" type="presParOf" srcId="{E746FC6C-36DA-406C-AD83-61C046056656}" destId="{A086DEE9-4AE0-4718-992B-9C7601230164}" srcOrd="0" destOrd="0" presId="urn:microsoft.com/office/officeart/2008/layout/VerticalCurvedList"/>
    <dgm:cxn modelId="{0ECA68B8-3BA6-47ED-A1FF-0C8E4E3E909B}" type="presParOf" srcId="{A086DEE9-4AE0-4718-992B-9C7601230164}" destId="{57926E2D-ABE7-45CA-BF71-07230801C32A}" srcOrd="0" destOrd="0" presId="urn:microsoft.com/office/officeart/2008/layout/VerticalCurvedList"/>
    <dgm:cxn modelId="{D2433110-5206-4A41-BD88-9E09F108A669}" type="presParOf" srcId="{57926E2D-ABE7-45CA-BF71-07230801C32A}" destId="{208A33B9-6062-4B44-BECB-57FC5411DBD6}" srcOrd="0" destOrd="0" presId="urn:microsoft.com/office/officeart/2008/layout/VerticalCurvedList"/>
    <dgm:cxn modelId="{AD37D869-2505-43AB-A191-C5A3F2D7BFC1}" type="presParOf" srcId="{57926E2D-ABE7-45CA-BF71-07230801C32A}" destId="{7F8EA0CD-07FD-43CF-8FD2-D0E7406CF0AA}" srcOrd="1" destOrd="0" presId="urn:microsoft.com/office/officeart/2008/layout/VerticalCurvedList"/>
    <dgm:cxn modelId="{C82C73DA-1004-4EFA-9BAC-741ADFF77EDB}" type="presParOf" srcId="{57926E2D-ABE7-45CA-BF71-07230801C32A}" destId="{4C9D9C4E-1856-4C61-94E9-DC5D649E9164}" srcOrd="2" destOrd="0" presId="urn:microsoft.com/office/officeart/2008/layout/VerticalCurvedList"/>
    <dgm:cxn modelId="{03FCB3A1-91F7-47A9-8DBD-BE16CE8DE0F9}" type="presParOf" srcId="{57926E2D-ABE7-45CA-BF71-07230801C32A}" destId="{A00D1805-B51D-4AD1-AA85-E25114B16A60}" srcOrd="3" destOrd="0" presId="urn:microsoft.com/office/officeart/2008/layout/VerticalCurvedList"/>
    <dgm:cxn modelId="{5FD76A06-6DF5-47F8-B88B-757FE62DAA47}" type="presParOf" srcId="{A086DEE9-4AE0-4718-992B-9C7601230164}" destId="{16120343-E255-4EA7-9DD7-C2E2CD03B743}" srcOrd="1" destOrd="0" presId="urn:microsoft.com/office/officeart/2008/layout/VerticalCurvedList"/>
    <dgm:cxn modelId="{45687FE5-1E64-4A6F-8847-AFC575474A0B}" type="presParOf" srcId="{A086DEE9-4AE0-4718-992B-9C7601230164}" destId="{B14375F0-3427-45BD-A439-A4555D514FCB}" srcOrd="2" destOrd="0" presId="urn:microsoft.com/office/officeart/2008/layout/VerticalCurvedList"/>
    <dgm:cxn modelId="{F7DCE993-F29F-4754-97B7-2F0171B20748}" type="presParOf" srcId="{B14375F0-3427-45BD-A439-A4555D514FCB}" destId="{E8A208F2-1265-468D-90C0-DCD9226069AD}" srcOrd="0" destOrd="0" presId="urn:microsoft.com/office/officeart/2008/layout/VerticalCurvedList"/>
    <dgm:cxn modelId="{9EA85070-26DE-455C-9DA1-3702B324F674}" type="presParOf" srcId="{A086DEE9-4AE0-4718-992B-9C7601230164}" destId="{F898A762-95BC-40E5-8C1D-2F364A0F1D27}" srcOrd="3" destOrd="0" presId="urn:microsoft.com/office/officeart/2008/layout/VerticalCurvedList"/>
    <dgm:cxn modelId="{F7677DB8-BE8E-4956-9650-75502D3AEB26}" type="presParOf" srcId="{A086DEE9-4AE0-4718-992B-9C7601230164}" destId="{0EEF7499-B9BD-4224-BBC9-9312E8865BFD}" srcOrd="4" destOrd="0" presId="urn:microsoft.com/office/officeart/2008/layout/VerticalCurvedList"/>
    <dgm:cxn modelId="{E0A60C82-47EB-448C-8BDC-C71C8A0050D9}" type="presParOf" srcId="{0EEF7499-B9BD-4224-BBC9-9312E8865BFD}" destId="{4A775214-8649-42FD-8619-C4AA557D8BC0}" srcOrd="0" destOrd="0" presId="urn:microsoft.com/office/officeart/2008/layout/VerticalCurvedList"/>
    <dgm:cxn modelId="{E4FC1C96-D49C-4ABB-A6B7-2D156FA70BFB}" type="presParOf" srcId="{A086DEE9-4AE0-4718-992B-9C7601230164}" destId="{9A57F026-3CC4-4FC8-BEE5-14DDFE246DFF}" srcOrd="5" destOrd="0" presId="urn:microsoft.com/office/officeart/2008/layout/VerticalCurvedList"/>
    <dgm:cxn modelId="{07A5A871-6F8F-45F2-898F-CB97B86DFBAD}" type="presParOf" srcId="{A086DEE9-4AE0-4718-992B-9C7601230164}" destId="{0849CD46-4BD1-4DCB-806C-A81810740B94}" srcOrd="6" destOrd="0" presId="urn:microsoft.com/office/officeart/2008/layout/VerticalCurvedList"/>
    <dgm:cxn modelId="{516A5527-5795-482A-BB1A-457F91473ACD}" type="presParOf" srcId="{0849CD46-4BD1-4DCB-806C-A81810740B94}" destId="{C134172C-22D6-4146-AE0A-40DFAFE65C3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C90E97-7705-4389-9DDF-DDA5973EAC27}" type="doc">
      <dgm:prSet loTypeId="urn:microsoft.com/office/officeart/2008/layout/VerticalCurvedList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4961DE14-A000-4CF8-BC78-F918040C27BA}">
      <dgm:prSet phldrT="[Текст]" custT="1"/>
      <dgm:spPr/>
      <dgm:t>
        <a:bodyPr/>
        <a:lstStyle/>
        <a:p>
          <a:r>
            <a:rPr lang="uk-UA" sz="1800" b="0" dirty="0" smtClean="0"/>
            <a:t>Інженер-консультант – суб’єкт господарювання (фізична особа - суб’єкт підприємницької діяльності, яка відповідає кваліфікаційним вимогам до професії інженер – консультант (будівництво), або юридична особа, що має у своєму складі працівників, які відповідають кваліфікаційним вимогам до такої професії), який здійснює інжинірингову діяльність у сфері будівництва</a:t>
          </a:r>
        </a:p>
      </dgm:t>
    </dgm:pt>
    <dgm:pt modelId="{D94AE7AF-97C5-4FE5-95A3-A33B2101057B}" type="parTrans" cxnId="{013B44A7-9B38-48A0-A5AD-9F68BDE45053}">
      <dgm:prSet/>
      <dgm:spPr/>
      <dgm:t>
        <a:bodyPr/>
        <a:lstStyle/>
        <a:p>
          <a:endParaRPr lang="uk-UA"/>
        </a:p>
      </dgm:t>
    </dgm:pt>
    <dgm:pt modelId="{78D991B9-36BF-457B-B16E-04E308BA6DD5}" type="sibTrans" cxnId="{013B44A7-9B38-48A0-A5AD-9F68BDE45053}">
      <dgm:prSet/>
      <dgm:spPr/>
      <dgm:t>
        <a:bodyPr/>
        <a:lstStyle/>
        <a:p>
          <a:endParaRPr lang="uk-UA"/>
        </a:p>
      </dgm:t>
    </dgm:pt>
    <dgm:pt modelId="{692E917B-B0AD-45DE-BB7D-CC6DF9A7C0D4}">
      <dgm:prSet/>
      <dgm:spPr/>
      <dgm:t>
        <a:bodyPr/>
        <a:lstStyle/>
        <a:p>
          <a:r>
            <a:rPr lang="uk-UA" smtClean="0"/>
            <a:t>Інженер-консультант є повноцінним </a:t>
          </a:r>
          <a:r>
            <a:rPr lang="uk-UA" i="1" smtClean="0"/>
            <a:t>суб’єктом </a:t>
          </a:r>
          <a:r>
            <a:rPr lang="uk-UA" smtClean="0"/>
            <a:t>архітектурної діяльності</a:t>
          </a:r>
          <a:endParaRPr lang="uk-UA" dirty="0" smtClean="0"/>
        </a:p>
      </dgm:t>
    </dgm:pt>
    <dgm:pt modelId="{1D993BA8-354C-4B3D-92A6-C6FB6369C1F1}" type="parTrans" cxnId="{7C7724F9-2819-4C10-817B-8B7C3B3B9E81}">
      <dgm:prSet/>
      <dgm:spPr/>
      <dgm:t>
        <a:bodyPr/>
        <a:lstStyle/>
        <a:p>
          <a:endParaRPr lang="uk-UA"/>
        </a:p>
      </dgm:t>
    </dgm:pt>
    <dgm:pt modelId="{6598CDD5-A453-42A0-84F2-7E839125A678}" type="sibTrans" cxnId="{7C7724F9-2819-4C10-817B-8B7C3B3B9E81}">
      <dgm:prSet/>
      <dgm:spPr/>
      <dgm:t>
        <a:bodyPr/>
        <a:lstStyle/>
        <a:p>
          <a:endParaRPr lang="uk-UA"/>
        </a:p>
      </dgm:t>
    </dgm:pt>
    <dgm:pt modelId="{6BE55EA5-C092-4CED-8882-51369B356442}">
      <dgm:prSet/>
      <dgm:spPr/>
      <dgm:t>
        <a:bodyPr/>
        <a:lstStyle/>
        <a:p>
          <a:r>
            <a:rPr lang="uk-UA" smtClean="0"/>
            <a:t>Створено реєстр атестованих Інженерів-консультантів</a:t>
          </a:r>
          <a:endParaRPr lang="uk-UA"/>
        </a:p>
      </dgm:t>
    </dgm:pt>
    <dgm:pt modelId="{45EA4855-65C5-482C-8BCD-8588581EA3AF}" type="parTrans" cxnId="{FFED2324-9739-4EC1-8AA3-89D3E0DB1CCA}">
      <dgm:prSet/>
      <dgm:spPr/>
      <dgm:t>
        <a:bodyPr/>
        <a:lstStyle/>
        <a:p>
          <a:endParaRPr lang="uk-UA"/>
        </a:p>
      </dgm:t>
    </dgm:pt>
    <dgm:pt modelId="{1CF9C02E-5A0D-4158-A0E6-423C58C0FFE2}" type="sibTrans" cxnId="{FFED2324-9739-4EC1-8AA3-89D3E0DB1CCA}">
      <dgm:prSet/>
      <dgm:spPr/>
      <dgm:t>
        <a:bodyPr/>
        <a:lstStyle/>
        <a:p>
          <a:endParaRPr lang="uk-UA"/>
        </a:p>
      </dgm:t>
    </dgm:pt>
    <dgm:pt modelId="{9EF94C70-B817-4213-82C2-C9E176389B3B}" type="pres">
      <dgm:prSet presAssocID="{DEC90E97-7705-4389-9DDF-DDA5973EAC2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uk-UA"/>
        </a:p>
      </dgm:t>
    </dgm:pt>
    <dgm:pt modelId="{F62A18F3-8E44-4A3B-B479-1C5DE6DC42CB}" type="pres">
      <dgm:prSet presAssocID="{DEC90E97-7705-4389-9DDF-DDA5973EAC27}" presName="Name1" presStyleCnt="0"/>
      <dgm:spPr/>
    </dgm:pt>
    <dgm:pt modelId="{22614178-D70D-487B-BD2D-9BC3BF93C676}" type="pres">
      <dgm:prSet presAssocID="{DEC90E97-7705-4389-9DDF-DDA5973EAC27}" presName="cycle" presStyleCnt="0"/>
      <dgm:spPr/>
    </dgm:pt>
    <dgm:pt modelId="{D4AF7C0E-1313-4047-AFB1-C607852DCE1F}" type="pres">
      <dgm:prSet presAssocID="{DEC90E97-7705-4389-9DDF-DDA5973EAC27}" presName="srcNode" presStyleLbl="node1" presStyleIdx="0" presStyleCnt="3"/>
      <dgm:spPr/>
    </dgm:pt>
    <dgm:pt modelId="{BE0817CD-33FA-439D-8540-1B86B4033C11}" type="pres">
      <dgm:prSet presAssocID="{DEC90E97-7705-4389-9DDF-DDA5973EAC27}" presName="conn" presStyleLbl="parChTrans1D2" presStyleIdx="0" presStyleCnt="1"/>
      <dgm:spPr/>
      <dgm:t>
        <a:bodyPr/>
        <a:lstStyle/>
        <a:p>
          <a:endParaRPr lang="uk-UA"/>
        </a:p>
      </dgm:t>
    </dgm:pt>
    <dgm:pt modelId="{FE9FB515-6AA0-40A8-9B0A-4291012EA344}" type="pres">
      <dgm:prSet presAssocID="{DEC90E97-7705-4389-9DDF-DDA5973EAC27}" presName="extraNode" presStyleLbl="node1" presStyleIdx="0" presStyleCnt="3"/>
      <dgm:spPr/>
    </dgm:pt>
    <dgm:pt modelId="{E1E21161-EC61-48F4-905C-9E3B422E68EF}" type="pres">
      <dgm:prSet presAssocID="{DEC90E97-7705-4389-9DDF-DDA5973EAC27}" presName="dstNode" presStyleLbl="node1" presStyleIdx="0" presStyleCnt="3"/>
      <dgm:spPr/>
    </dgm:pt>
    <dgm:pt modelId="{077E10A2-5BD7-4363-B52B-2C91EA1485CC}" type="pres">
      <dgm:prSet presAssocID="{4961DE14-A000-4CF8-BC78-F918040C27BA}" presName="text_1" presStyleLbl="node1" presStyleIdx="0" presStyleCnt="3" custScaleY="14641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7C1BB6F-25A2-4557-ADBD-4CF0EA6798EE}" type="pres">
      <dgm:prSet presAssocID="{4961DE14-A000-4CF8-BC78-F918040C27BA}" presName="accent_1" presStyleCnt="0"/>
      <dgm:spPr/>
    </dgm:pt>
    <dgm:pt modelId="{03E51536-4559-40D6-8AC9-0B8634C17C88}" type="pres">
      <dgm:prSet presAssocID="{4961DE14-A000-4CF8-BC78-F918040C27BA}" presName="accentRepeatNode" presStyleLbl="solidFgAcc1" presStyleIdx="0" presStyleCnt="3" custScaleX="121000" custScaleY="121000" custLinFactNeighborX="326" custLinFactNeighborY="642"/>
      <dgm:spPr/>
    </dgm:pt>
    <dgm:pt modelId="{DF9A600A-A83B-49CE-AD15-451A332A5B89}" type="pres">
      <dgm:prSet presAssocID="{692E917B-B0AD-45DE-BB7D-CC6DF9A7C0D4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CF8BAAE-33BA-4628-A7CB-6F583701E1FA}" type="pres">
      <dgm:prSet presAssocID="{692E917B-B0AD-45DE-BB7D-CC6DF9A7C0D4}" presName="accent_2" presStyleCnt="0"/>
      <dgm:spPr/>
    </dgm:pt>
    <dgm:pt modelId="{2836A2AE-9CA8-4CF1-B69A-53D28D0BE7AB}" type="pres">
      <dgm:prSet presAssocID="{692E917B-B0AD-45DE-BB7D-CC6DF9A7C0D4}" presName="accentRepeatNode" presStyleLbl="solidFgAcc1" presStyleIdx="1" presStyleCnt="3"/>
      <dgm:spPr/>
    </dgm:pt>
    <dgm:pt modelId="{AB9396CF-24C4-4CF3-9752-2CB69C9BEDB2}" type="pres">
      <dgm:prSet presAssocID="{6BE55EA5-C092-4CED-8882-51369B356442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0E0D33E-0D15-4DB2-A2EB-385E72F10ACE}" type="pres">
      <dgm:prSet presAssocID="{6BE55EA5-C092-4CED-8882-51369B356442}" presName="accent_3" presStyleCnt="0"/>
      <dgm:spPr/>
    </dgm:pt>
    <dgm:pt modelId="{EA0BE2B7-52A0-425C-8AAC-C17D19BB4D2E}" type="pres">
      <dgm:prSet presAssocID="{6BE55EA5-C092-4CED-8882-51369B356442}" presName="accentRepeatNode" presStyleLbl="solidFgAcc1" presStyleIdx="2" presStyleCnt="3"/>
      <dgm:spPr/>
    </dgm:pt>
  </dgm:ptLst>
  <dgm:cxnLst>
    <dgm:cxn modelId="{013B44A7-9B38-48A0-A5AD-9F68BDE45053}" srcId="{DEC90E97-7705-4389-9DDF-DDA5973EAC27}" destId="{4961DE14-A000-4CF8-BC78-F918040C27BA}" srcOrd="0" destOrd="0" parTransId="{D94AE7AF-97C5-4FE5-95A3-A33B2101057B}" sibTransId="{78D991B9-36BF-457B-B16E-04E308BA6DD5}"/>
    <dgm:cxn modelId="{AEA543B3-6AF3-4AB6-9341-013474CBC391}" type="presOf" srcId="{692E917B-B0AD-45DE-BB7D-CC6DF9A7C0D4}" destId="{DF9A600A-A83B-49CE-AD15-451A332A5B89}" srcOrd="0" destOrd="0" presId="urn:microsoft.com/office/officeart/2008/layout/VerticalCurvedList"/>
    <dgm:cxn modelId="{7C7724F9-2819-4C10-817B-8B7C3B3B9E81}" srcId="{DEC90E97-7705-4389-9DDF-DDA5973EAC27}" destId="{692E917B-B0AD-45DE-BB7D-CC6DF9A7C0D4}" srcOrd="1" destOrd="0" parTransId="{1D993BA8-354C-4B3D-92A6-C6FB6369C1F1}" sibTransId="{6598CDD5-A453-42A0-84F2-7E839125A678}"/>
    <dgm:cxn modelId="{E5E42A40-9755-4F30-968F-FC046812F416}" type="presOf" srcId="{78D991B9-36BF-457B-B16E-04E308BA6DD5}" destId="{BE0817CD-33FA-439D-8540-1B86B4033C11}" srcOrd="0" destOrd="0" presId="urn:microsoft.com/office/officeart/2008/layout/VerticalCurvedList"/>
    <dgm:cxn modelId="{726DF4A3-510A-46FB-BBD6-ECC9AF4270DA}" type="presOf" srcId="{4961DE14-A000-4CF8-BC78-F918040C27BA}" destId="{077E10A2-5BD7-4363-B52B-2C91EA1485CC}" srcOrd="0" destOrd="0" presId="urn:microsoft.com/office/officeart/2008/layout/VerticalCurvedList"/>
    <dgm:cxn modelId="{B358C6A3-9A7B-468A-9106-E5B36458AA9A}" type="presOf" srcId="{DEC90E97-7705-4389-9DDF-DDA5973EAC27}" destId="{9EF94C70-B817-4213-82C2-C9E176389B3B}" srcOrd="0" destOrd="0" presId="urn:microsoft.com/office/officeart/2008/layout/VerticalCurvedList"/>
    <dgm:cxn modelId="{FFED2324-9739-4EC1-8AA3-89D3E0DB1CCA}" srcId="{DEC90E97-7705-4389-9DDF-DDA5973EAC27}" destId="{6BE55EA5-C092-4CED-8882-51369B356442}" srcOrd="2" destOrd="0" parTransId="{45EA4855-65C5-482C-8BCD-8588581EA3AF}" sibTransId="{1CF9C02E-5A0D-4158-A0E6-423C58C0FFE2}"/>
    <dgm:cxn modelId="{A892A081-5C03-423B-8BDC-5E5CCC073CDB}" type="presOf" srcId="{6BE55EA5-C092-4CED-8882-51369B356442}" destId="{AB9396CF-24C4-4CF3-9752-2CB69C9BEDB2}" srcOrd="0" destOrd="0" presId="urn:microsoft.com/office/officeart/2008/layout/VerticalCurvedList"/>
    <dgm:cxn modelId="{012AD9D0-0B6A-4696-9C9D-EB8303DBA55F}" type="presParOf" srcId="{9EF94C70-B817-4213-82C2-C9E176389B3B}" destId="{F62A18F3-8E44-4A3B-B479-1C5DE6DC42CB}" srcOrd="0" destOrd="0" presId="urn:microsoft.com/office/officeart/2008/layout/VerticalCurvedList"/>
    <dgm:cxn modelId="{017F5B4C-D7F3-4CA7-AD24-F03B5C5B37D0}" type="presParOf" srcId="{F62A18F3-8E44-4A3B-B479-1C5DE6DC42CB}" destId="{22614178-D70D-487B-BD2D-9BC3BF93C676}" srcOrd="0" destOrd="0" presId="urn:microsoft.com/office/officeart/2008/layout/VerticalCurvedList"/>
    <dgm:cxn modelId="{AA084A25-273E-477E-BD6E-11FD99C7D23E}" type="presParOf" srcId="{22614178-D70D-487B-BD2D-9BC3BF93C676}" destId="{D4AF7C0E-1313-4047-AFB1-C607852DCE1F}" srcOrd="0" destOrd="0" presId="urn:microsoft.com/office/officeart/2008/layout/VerticalCurvedList"/>
    <dgm:cxn modelId="{DB35F771-B369-48AB-9F5A-1750ECED3F91}" type="presParOf" srcId="{22614178-D70D-487B-BD2D-9BC3BF93C676}" destId="{BE0817CD-33FA-439D-8540-1B86B4033C11}" srcOrd="1" destOrd="0" presId="urn:microsoft.com/office/officeart/2008/layout/VerticalCurvedList"/>
    <dgm:cxn modelId="{B6784069-7E19-463C-B5C6-CB0311538900}" type="presParOf" srcId="{22614178-D70D-487B-BD2D-9BC3BF93C676}" destId="{FE9FB515-6AA0-40A8-9B0A-4291012EA344}" srcOrd="2" destOrd="0" presId="urn:microsoft.com/office/officeart/2008/layout/VerticalCurvedList"/>
    <dgm:cxn modelId="{1CE10543-8458-45B4-A6FE-F64088836B4D}" type="presParOf" srcId="{22614178-D70D-487B-BD2D-9BC3BF93C676}" destId="{E1E21161-EC61-48F4-905C-9E3B422E68EF}" srcOrd="3" destOrd="0" presId="urn:microsoft.com/office/officeart/2008/layout/VerticalCurvedList"/>
    <dgm:cxn modelId="{489DBF08-C09E-40A8-9B88-3D9BF47C8F43}" type="presParOf" srcId="{F62A18F3-8E44-4A3B-B479-1C5DE6DC42CB}" destId="{077E10A2-5BD7-4363-B52B-2C91EA1485CC}" srcOrd="1" destOrd="0" presId="urn:microsoft.com/office/officeart/2008/layout/VerticalCurvedList"/>
    <dgm:cxn modelId="{CC929EEA-56D7-40F2-A6CC-3A718E8E22DE}" type="presParOf" srcId="{F62A18F3-8E44-4A3B-B479-1C5DE6DC42CB}" destId="{A7C1BB6F-25A2-4557-ADBD-4CF0EA6798EE}" srcOrd="2" destOrd="0" presId="urn:microsoft.com/office/officeart/2008/layout/VerticalCurvedList"/>
    <dgm:cxn modelId="{225E504E-AE48-4E44-8907-9CCFF4D17CBB}" type="presParOf" srcId="{A7C1BB6F-25A2-4557-ADBD-4CF0EA6798EE}" destId="{03E51536-4559-40D6-8AC9-0B8634C17C88}" srcOrd="0" destOrd="0" presId="urn:microsoft.com/office/officeart/2008/layout/VerticalCurvedList"/>
    <dgm:cxn modelId="{C48A26C2-1A34-4119-83C4-C4451ABF7E6B}" type="presParOf" srcId="{F62A18F3-8E44-4A3B-B479-1C5DE6DC42CB}" destId="{DF9A600A-A83B-49CE-AD15-451A332A5B89}" srcOrd="3" destOrd="0" presId="urn:microsoft.com/office/officeart/2008/layout/VerticalCurvedList"/>
    <dgm:cxn modelId="{4E594379-BE56-4269-9E6D-349CDF8AA197}" type="presParOf" srcId="{F62A18F3-8E44-4A3B-B479-1C5DE6DC42CB}" destId="{7CF8BAAE-33BA-4628-A7CB-6F583701E1FA}" srcOrd="4" destOrd="0" presId="urn:microsoft.com/office/officeart/2008/layout/VerticalCurvedList"/>
    <dgm:cxn modelId="{2BA8433C-546E-4D63-A694-D730ED7E5510}" type="presParOf" srcId="{7CF8BAAE-33BA-4628-A7CB-6F583701E1FA}" destId="{2836A2AE-9CA8-4CF1-B69A-53D28D0BE7AB}" srcOrd="0" destOrd="0" presId="urn:microsoft.com/office/officeart/2008/layout/VerticalCurvedList"/>
    <dgm:cxn modelId="{AEDA9C6E-D9BB-4C30-8328-66F7D89E9891}" type="presParOf" srcId="{F62A18F3-8E44-4A3B-B479-1C5DE6DC42CB}" destId="{AB9396CF-24C4-4CF3-9752-2CB69C9BEDB2}" srcOrd="5" destOrd="0" presId="urn:microsoft.com/office/officeart/2008/layout/VerticalCurvedList"/>
    <dgm:cxn modelId="{3419EF70-541A-40FF-8337-D6F970BCADF7}" type="presParOf" srcId="{F62A18F3-8E44-4A3B-B479-1C5DE6DC42CB}" destId="{A0E0D33E-0D15-4DB2-A2EB-385E72F10ACE}" srcOrd="6" destOrd="0" presId="urn:microsoft.com/office/officeart/2008/layout/VerticalCurvedList"/>
    <dgm:cxn modelId="{A733060E-E602-496B-8FC4-99C1C0D57F9B}" type="presParOf" srcId="{A0E0D33E-0D15-4DB2-A2EB-385E72F10ACE}" destId="{EA0BE2B7-52A0-425C-8AAC-C17D19BB4D2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8275525-784C-44D1-8387-46BC22A7CC88}" type="doc">
      <dgm:prSet loTypeId="urn:microsoft.com/office/officeart/2008/layout/Lin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uk-UA"/>
        </a:p>
      </dgm:t>
    </dgm:pt>
    <dgm:pt modelId="{1BD665BE-7E48-44F1-8FCB-26011233510F}">
      <dgm:prSet phldrT="[Текст]"/>
      <dgm:spPr/>
      <dgm:t>
        <a:bodyPr/>
        <a:lstStyle/>
        <a:p>
          <a:pPr algn="ctr"/>
          <a:r>
            <a:rPr lang="uk-UA" dirty="0" smtClean="0"/>
            <a:t>3,6%</a:t>
          </a:r>
          <a:endParaRPr lang="uk-UA" dirty="0"/>
        </a:p>
      </dgm:t>
    </dgm:pt>
    <dgm:pt modelId="{677C7101-C64D-417A-9706-2C8FB902B8E0}" type="parTrans" cxnId="{1A3604B3-8FE9-4808-AADA-B0185EAA033F}">
      <dgm:prSet/>
      <dgm:spPr/>
      <dgm:t>
        <a:bodyPr/>
        <a:lstStyle/>
        <a:p>
          <a:endParaRPr lang="uk-UA"/>
        </a:p>
      </dgm:t>
    </dgm:pt>
    <dgm:pt modelId="{CABA983C-E614-4D0D-B9E9-DBE644854665}" type="sibTrans" cxnId="{1A3604B3-8FE9-4808-AADA-B0185EAA033F}">
      <dgm:prSet/>
      <dgm:spPr/>
      <dgm:t>
        <a:bodyPr/>
        <a:lstStyle/>
        <a:p>
          <a:endParaRPr lang="uk-UA"/>
        </a:p>
      </dgm:t>
    </dgm:pt>
    <dgm:pt modelId="{F7AC4062-2379-46E2-ABB5-00F01D8C6CCD}">
      <dgm:prSet phldrT="[Текст]"/>
      <dgm:spPr/>
      <dgm:t>
        <a:bodyPr/>
        <a:lstStyle/>
        <a:p>
          <a:r>
            <a:rPr lang="uk-UA" b="0" cap="none" spc="0" dirty="0" smtClean="0">
              <a:ln w="0"/>
              <a:solidFill>
                <a:schemeClr val="accent3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мости з залізобетонними прогоновими спорудами довжиною більше </a:t>
          </a:r>
          <a:br>
            <a:rPr lang="uk-UA" b="0" cap="none" spc="0" dirty="0" smtClean="0">
              <a:ln w="0"/>
              <a:solidFill>
                <a:schemeClr val="accent3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</a:br>
          <a:r>
            <a:rPr lang="uk-UA" b="0" cap="none" spc="0" dirty="0" smtClean="0">
              <a:ln w="0"/>
              <a:solidFill>
                <a:schemeClr val="accent3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80 м та металевими прогоновими спорудами довжиною більше 100 м </a:t>
          </a:r>
          <a:endParaRPr lang="uk-UA" b="0" cap="none" spc="0" dirty="0">
            <a:ln w="0"/>
            <a:solidFill>
              <a:schemeClr val="accent3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C182297-D041-44B7-B6DB-E9D545085B27}" type="parTrans" cxnId="{4B516499-B1FD-4A1E-9731-F27DD7385D12}">
      <dgm:prSet/>
      <dgm:spPr/>
      <dgm:t>
        <a:bodyPr/>
        <a:lstStyle/>
        <a:p>
          <a:endParaRPr lang="uk-UA"/>
        </a:p>
      </dgm:t>
    </dgm:pt>
    <dgm:pt modelId="{90276AF2-35A0-4B1F-91DC-FD9A7DE2A2CE}" type="sibTrans" cxnId="{4B516499-B1FD-4A1E-9731-F27DD7385D12}">
      <dgm:prSet/>
      <dgm:spPr/>
      <dgm:t>
        <a:bodyPr/>
        <a:lstStyle/>
        <a:p>
          <a:endParaRPr lang="uk-UA"/>
        </a:p>
      </dgm:t>
    </dgm:pt>
    <dgm:pt modelId="{41BE1817-CBEE-445D-9E7F-EAE70B0A56B3}">
      <dgm:prSet phldrT="[Текст]"/>
      <dgm:spPr/>
      <dgm:t>
        <a:bodyPr/>
        <a:lstStyle/>
        <a:p>
          <a:pPr algn="ctr"/>
          <a:r>
            <a:rPr lang="uk-UA" dirty="0" smtClean="0"/>
            <a:t>3,0%</a:t>
          </a:r>
          <a:endParaRPr lang="uk-UA" dirty="0"/>
        </a:p>
      </dgm:t>
    </dgm:pt>
    <dgm:pt modelId="{5B02A45A-FA2D-4741-B893-9BFA58278359}" type="parTrans" cxnId="{0A8ED4B6-5971-429B-970E-F93D8829E32C}">
      <dgm:prSet/>
      <dgm:spPr/>
      <dgm:t>
        <a:bodyPr/>
        <a:lstStyle/>
        <a:p>
          <a:endParaRPr lang="uk-UA"/>
        </a:p>
      </dgm:t>
    </dgm:pt>
    <dgm:pt modelId="{E7874B79-DEC6-4161-8F04-10B591791C54}" type="sibTrans" cxnId="{0A8ED4B6-5971-429B-970E-F93D8829E32C}">
      <dgm:prSet/>
      <dgm:spPr/>
      <dgm:t>
        <a:bodyPr/>
        <a:lstStyle/>
        <a:p>
          <a:endParaRPr lang="uk-UA"/>
        </a:p>
      </dgm:t>
    </dgm:pt>
    <dgm:pt modelId="{63884503-3E44-49E0-96CB-E84576BA1AEC}">
      <dgm:prSet phldrT="[Текст]"/>
      <dgm:spPr/>
      <dgm:t>
        <a:bodyPr/>
        <a:lstStyle/>
        <a:p>
          <a:r>
            <a:rPr lang="uk-UA" b="0" cap="none" spc="0" smtClean="0">
              <a:ln w="0"/>
              <a:solidFill>
                <a:schemeClr val="accent3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решта мостів та мостових споруд</a:t>
          </a:r>
          <a:endParaRPr lang="uk-UA" b="0" cap="none" spc="0" dirty="0">
            <a:ln w="0"/>
            <a:solidFill>
              <a:schemeClr val="accent3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780F459-53AA-496A-B485-9FF29B1970E9}" type="parTrans" cxnId="{F6E12814-44AC-4E47-B8F0-B3AA4D304B1A}">
      <dgm:prSet/>
      <dgm:spPr/>
      <dgm:t>
        <a:bodyPr/>
        <a:lstStyle/>
        <a:p>
          <a:endParaRPr lang="uk-UA"/>
        </a:p>
      </dgm:t>
    </dgm:pt>
    <dgm:pt modelId="{C1B27AD0-3AE7-4AF2-8642-834B740ED38C}" type="sibTrans" cxnId="{F6E12814-44AC-4E47-B8F0-B3AA4D304B1A}">
      <dgm:prSet/>
      <dgm:spPr/>
      <dgm:t>
        <a:bodyPr/>
        <a:lstStyle/>
        <a:p>
          <a:endParaRPr lang="uk-UA"/>
        </a:p>
      </dgm:t>
    </dgm:pt>
    <dgm:pt modelId="{0CAAC7E9-9E3C-487E-BE79-C0053E5ED416}">
      <dgm:prSet phldrT="[Текст]"/>
      <dgm:spPr/>
      <dgm:t>
        <a:bodyPr/>
        <a:lstStyle/>
        <a:p>
          <a:pPr algn="ctr"/>
          <a:r>
            <a:rPr lang="uk-UA" dirty="0" smtClean="0"/>
            <a:t>3,0%</a:t>
          </a:r>
          <a:endParaRPr lang="uk-UA" dirty="0"/>
        </a:p>
      </dgm:t>
    </dgm:pt>
    <dgm:pt modelId="{A5D33F5E-1EED-458A-B4C3-7CB886C08887}" type="parTrans" cxnId="{64F35BE4-0572-4C46-A6B7-DDE57FA72BB2}">
      <dgm:prSet/>
      <dgm:spPr/>
      <dgm:t>
        <a:bodyPr/>
        <a:lstStyle/>
        <a:p>
          <a:endParaRPr lang="uk-UA"/>
        </a:p>
      </dgm:t>
    </dgm:pt>
    <dgm:pt modelId="{B305E6C0-2BFA-46EA-8EF8-98BEA1E61474}" type="sibTrans" cxnId="{64F35BE4-0572-4C46-A6B7-DDE57FA72BB2}">
      <dgm:prSet/>
      <dgm:spPr/>
      <dgm:t>
        <a:bodyPr/>
        <a:lstStyle/>
        <a:p>
          <a:endParaRPr lang="uk-UA"/>
        </a:p>
      </dgm:t>
    </dgm:pt>
    <dgm:pt modelId="{2BD8903C-29B3-4C62-8F6D-FC0AE5688498}">
      <dgm:prSet phldrT="[Текст]"/>
      <dgm:spPr/>
      <dgm:t>
        <a:bodyPr/>
        <a:lstStyle/>
        <a:p>
          <a:r>
            <a:rPr lang="uk-UA" dirty="0" smtClean="0">
              <a:solidFill>
                <a:schemeClr val="accent1">
                  <a:lumMod val="75000"/>
                </a:schemeClr>
              </a:solidFill>
              <a:effectLst/>
            </a:rPr>
            <a:t>мости з залізобетонними прогоновими спорудами довжиною більше </a:t>
          </a:r>
          <a:br>
            <a:rPr lang="uk-UA" dirty="0" smtClean="0">
              <a:solidFill>
                <a:schemeClr val="accent1">
                  <a:lumMod val="75000"/>
                </a:schemeClr>
              </a:solidFill>
              <a:effectLst/>
            </a:rPr>
          </a:br>
          <a:r>
            <a:rPr lang="uk-UA" dirty="0" smtClean="0">
              <a:solidFill>
                <a:schemeClr val="accent1">
                  <a:lumMod val="75000"/>
                </a:schemeClr>
              </a:solidFill>
              <a:effectLst/>
            </a:rPr>
            <a:t>80 м та металевими прогоновими спорудами довжиною більше 100 м</a:t>
          </a:r>
          <a:endParaRPr lang="uk-UA" dirty="0">
            <a:solidFill>
              <a:schemeClr val="accent1">
                <a:lumMod val="75000"/>
              </a:schemeClr>
            </a:solidFill>
          </a:endParaRPr>
        </a:p>
      </dgm:t>
    </dgm:pt>
    <dgm:pt modelId="{159B8971-476B-40E1-AFD9-1E755AAE0CE1}" type="parTrans" cxnId="{5BC07670-3CD2-4FA5-8AC9-170B74DE32B5}">
      <dgm:prSet/>
      <dgm:spPr/>
      <dgm:t>
        <a:bodyPr/>
        <a:lstStyle/>
        <a:p>
          <a:endParaRPr lang="uk-UA"/>
        </a:p>
      </dgm:t>
    </dgm:pt>
    <dgm:pt modelId="{6502A2EC-FB51-4A64-85EA-14409359237B}" type="sibTrans" cxnId="{5BC07670-3CD2-4FA5-8AC9-170B74DE32B5}">
      <dgm:prSet/>
      <dgm:spPr/>
      <dgm:t>
        <a:bodyPr/>
        <a:lstStyle/>
        <a:p>
          <a:endParaRPr lang="uk-UA"/>
        </a:p>
      </dgm:t>
    </dgm:pt>
    <dgm:pt modelId="{5AE9934A-7885-4F77-B02C-F9F1A8E72B6E}">
      <dgm:prSet phldrT="[Текст]"/>
      <dgm:spPr/>
      <dgm:t>
        <a:bodyPr/>
        <a:lstStyle/>
        <a:p>
          <a:r>
            <a:rPr lang="uk-UA" smtClean="0">
              <a:solidFill>
                <a:schemeClr val="accent1">
                  <a:lumMod val="75000"/>
                </a:schemeClr>
              </a:solidFill>
              <a:effectLst/>
            </a:rPr>
            <a:t>решта мостів та мостових споруд (а також при проектуванні на підставі акту дефектів)</a:t>
          </a:r>
          <a:endParaRPr lang="uk-UA" dirty="0">
            <a:solidFill>
              <a:schemeClr val="accent1">
                <a:lumMod val="75000"/>
              </a:schemeClr>
            </a:solidFill>
          </a:endParaRPr>
        </a:p>
      </dgm:t>
    </dgm:pt>
    <dgm:pt modelId="{7FDBAA96-4A77-4E70-9CF2-A8121BDF2696}" type="parTrans" cxnId="{D2520238-E7DB-45B1-B30D-794637D66132}">
      <dgm:prSet/>
      <dgm:spPr/>
      <dgm:t>
        <a:bodyPr/>
        <a:lstStyle/>
        <a:p>
          <a:endParaRPr lang="uk-UA"/>
        </a:p>
      </dgm:t>
    </dgm:pt>
    <dgm:pt modelId="{7E1DD9E8-46D3-4395-891F-1DF0AA760F71}" type="sibTrans" cxnId="{D2520238-E7DB-45B1-B30D-794637D66132}">
      <dgm:prSet/>
      <dgm:spPr/>
      <dgm:t>
        <a:bodyPr/>
        <a:lstStyle/>
        <a:p>
          <a:endParaRPr lang="uk-UA"/>
        </a:p>
      </dgm:t>
    </dgm:pt>
    <dgm:pt modelId="{01FF0307-197C-4624-9BA2-407514C518C9}">
      <dgm:prSet phldrT="[Текст]"/>
      <dgm:spPr/>
      <dgm:t>
        <a:bodyPr/>
        <a:lstStyle/>
        <a:p>
          <a:pPr algn="ctr"/>
          <a:r>
            <a:rPr lang="uk-UA" dirty="0" smtClean="0"/>
            <a:t>2,4%</a:t>
          </a:r>
          <a:endParaRPr lang="uk-UA" dirty="0"/>
        </a:p>
      </dgm:t>
    </dgm:pt>
    <dgm:pt modelId="{F5873709-FB89-4337-B6EB-FD5B0EDE58C0}" type="parTrans" cxnId="{EA64F64F-379E-4393-BAE3-1318EC7C013D}">
      <dgm:prSet/>
      <dgm:spPr/>
      <dgm:t>
        <a:bodyPr/>
        <a:lstStyle/>
        <a:p>
          <a:endParaRPr lang="uk-UA"/>
        </a:p>
      </dgm:t>
    </dgm:pt>
    <dgm:pt modelId="{51A80DB4-CD12-4AFA-9479-EBF6F6BCDC43}" type="sibTrans" cxnId="{EA64F64F-379E-4393-BAE3-1318EC7C013D}">
      <dgm:prSet/>
      <dgm:spPr/>
      <dgm:t>
        <a:bodyPr/>
        <a:lstStyle/>
        <a:p>
          <a:endParaRPr lang="uk-UA"/>
        </a:p>
      </dgm:t>
    </dgm:pt>
    <dgm:pt modelId="{232E1FCA-8C18-4277-AB23-5FA0729EC129}" type="pres">
      <dgm:prSet presAssocID="{B8275525-784C-44D1-8387-46BC22A7CC8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ECF86B48-3600-4E96-BAAD-780045F93803}" type="pres">
      <dgm:prSet presAssocID="{1BD665BE-7E48-44F1-8FCB-26011233510F}" presName="thickLine" presStyleLbl="alignNode1" presStyleIdx="0" presStyleCnt="4"/>
      <dgm:spPr/>
    </dgm:pt>
    <dgm:pt modelId="{1C7FDF14-E685-4A46-B437-657FEA8435CD}" type="pres">
      <dgm:prSet presAssocID="{1BD665BE-7E48-44F1-8FCB-26011233510F}" presName="horz1" presStyleCnt="0"/>
      <dgm:spPr/>
    </dgm:pt>
    <dgm:pt modelId="{BC72B0B5-D31C-471F-8632-D9887A21ABE5}" type="pres">
      <dgm:prSet presAssocID="{1BD665BE-7E48-44F1-8FCB-26011233510F}" presName="tx1" presStyleLbl="revTx" presStyleIdx="0" presStyleCnt="8"/>
      <dgm:spPr/>
      <dgm:t>
        <a:bodyPr/>
        <a:lstStyle/>
        <a:p>
          <a:endParaRPr lang="uk-UA"/>
        </a:p>
      </dgm:t>
    </dgm:pt>
    <dgm:pt modelId="{6A8546B7-3E93-4E83-82F6-6A35EABC8036}" type="pres">
      <dgm:prSet presAssocID="{1BD665BE-7E48-44F1-8FCB-26011233510F}" presName="vert1" presStyleCnt="0"/>
      <dgm:spPr/>
    </dgm:pt>
    <dgm:pt modelId="{EC2ACC0F-7255-401D-81F5-881F38861DD3}" type="pres">
      <dgm:prSet presAssocID="{F7AC4062-2379-46E2-ABB5-00F01D8C6CCD}" presName="vertSpace2a" presStyleCnt="0"/>
      <dgm:spPr/>
    </dgm:pt>
    <dgm:pt modelId="{FE2BC264-452A-41E1-B91F-127F7CC4E211}" type="pres">
      <dgm:prSet presAssocID="{F7AC4062-2379-46E2-ABB5-00F01D8C6CCD}" presName="horz2" presStyleCnt="0"/>
      <dgm:spPr/>
    </dgm:pt>
    <dgm:pt modelId="{25699144-FECB-409C-AD47-F791509F2206}" type="pres">
      <dgm:prSet presAssocID="{F7AC4062-2379-46E2-ABB5-00F01D8C6CCD}" presName="horzSpace2" presStyleCnt="0"/>
      <dgm:spPr/>
    </dgm:pt>
    <dgm:pt modelId="{7DA24204-2791-40D6-AED0-C8FF76FCD6E9}" type="pres">
      <dgm:prSet presAssocID="{F7AC4062-2379-46E2-ABB5-00F01D8C6CCD}" presName="tx2" presStyleLbl="revTx" presStyleIdx="1" presStyleCnt="8"/>
      <dgm:spPr/>
      <dgm:t>
        <a:bodyPr/>
        <a:lstStyle/>
        <a:p>
          <a:endParaRPr lang="uk-UA"/>
        </a:p>
      </dgm:t>
    </dgm:pt>
    <dgm:pt modelId="{0ED22547-3F85-4C2F-B747-C24B41E12187}" type="pres">
      <dgm:prSet presAssocID="{F7AC4062-2379-46E2-ABB5-00F01D8C6CCD}" presName="vert2" presStyleCnt="0"/>
      <dgm:spPr/>
    </dgm:pt>
    <dgm:pt modelId="{76034B9F-6A17-4839-BAD1-B6BA24C9756B}" type="pres">
      <dgm:prSet presAssocID="{F7AC4062-2379-46E2-ABB5-00F01D8C6CCD}" presName="thinLine2b" presStyleLbl="callout" presStyleIdx="0" presStyleCnt="4"/>
      <dgm:spPr/>
    </dgm:pt>
    <dgm:pt modelId="{5635CDEB-919D-4446-BD06-AB0623A54CC1}" type="pres">
      <dgm:prSet presAssocID="{F7AC4062-2379-46E2-ABB5-00F01D8C6CCD}" presName="vertSpace2b" presStyleCnt="0"/>
      <dgm:spPr/>
    </dgm:pt>
    <dgm:pt modelId="{B5094C71-B35E-45A8-AEA4-BF7E54B31244}" type="pres">
      <dgm:prSet presAssocID="{41BE1817-CBEE-445D-9E7F-EAE70B0A56B3}" presName="thickLine" presStyleLbl="alignNode1" presStyleIdx="1" presStyleCnt="4"/>
      <dgm:spPr/>
    </dgm:pt>
    <dgm:pt modelId="{6DB418AB-46E2-43CA-9718-36CE3F42261C}" type="pres">
      <dgm:prSet presAssocID="{41BE1817-CBEE-445D-9E7F-EAE70B0A56B3}" presName="horz1" presStyleCnt="0"/>
      <dgm:spPr/>
    </dgm:pt>
    <dgm:pt modelId="{FC340DBC-7760-49DB-A16F-6B28FADB9A22}" type="pres">
      <dgm:prSet presAssocID="{41BE1817-CBEE-445D-9E7F-EAE70B0A56B3}" presName="tx1" presStyleLbl="revTx" presStyleIdx="2" presStyleCnt="8"/>
      <dgm:spPr/>
      <dgm:t>
        <a:bodyPr/>
        <a:lstStyle/>
        <a:p>
          <a:endParaRPr lang="uk-UA"/>
        </a:p>
      </dgm:t>
    </dgm:pt>
    <dgm:pt modelId="{15F86A41-D5E4-46E7-875B-1FBDD0708F27}" type="pres">
      <dgm:prSet presAssocID="{41BE1817-CBEE-445D-9E7F-EAE70B0A56B3}" presName="vert1" presStyleCnt="0"/>
      <dgm:spPr/>
    </dgm:pt>
    <dgm:pt modelId="{ED472646-5602-4D51-8FCB-60AFB64D8E13}" type="pres">
      <dgm:prSet presAssocID="{63884503-3E44-49E0-96CB-E84576BA1AEC}" presName="vertSpace2a" presStyleCnt="0"/>
      <dgm:spPr/>
    </dgm:pt>
    <dgm:pt modelId="{0DD5F9B4-3F6C-4848-9392-E93704985AD8}" type="pres">
      <dgm:prSet presAssocID="{63884503-3E44-49E0-96CB-E84576BA1AEC}" presName="horz2" presStyleCnt="0"/>
      <dgm:spPr/>
    </dgm:pt>
    <dgm:pt modelId="{03524E74-1323-45A4-A399-C0B0E388556F}" type="pres">
      <dgm:prSet presAssocID="{63884503-3E44-49E0-96CB-E84576BA1AEC}" presName="horzSpace2" presStyleCnt="0"/>
      <dgm:spPr/>
    </dgm:pt>
    <dgm:pt modelId="{236D5ECE-1B10-47E0-9578-0F0E08848A9D}" type="pres">
      <dgm:prSet presAssocID="{63884503-3E44-49E0-96CB-E84576BA1AEC}" presName="tx2" presStyleLbl="revTx" presStyleIdx="3" presStyleCnt="8"/>
      <dgm:spPr/>
      <dgm:t>
        <a:bodyPr/>
        <a:lstStyle/>
        <a:p>
          <a:endParaRPr lang="uk-UA"/>
        </a:p>
      </dgm:t>
    </dgm:pt>
    <dgm:pt modelId="{028E04AA-BDB8-4D65-B934-2125B0C5F87E}" type="pres">
      <dgm:prSet presAssocID="{63884503-3E44-49E0-96CB-E84576BA1AEC}" presName="vert2" presStyleCnt="0"/>
      <dgm:spPr/>
    </dgm:pt>
    <dgm:pt modelId="{703F4A9A-A39D-49C8-A8E1-06DC758F8D57}" type="pres">
      <dgm:prSet presAssocID="{63884503-3E44-49E0-96CB-E84576BA1AEC}" presName="thinLine2b" presStyleLbl="callout" presStyleIdx="1" presStyleCnt="4"/>
      <dgm:spPr/>
    </dgm:pt>
    <dgm:pt modelId="{B0B65380-F009-40C2-BA1B-5D003F6FA63D}" type="pres">
      <dgm:prSet presAssocID="{63884503-3E44-49E0-96CB-E84576BA1AEC}" presName="vertSpace2b" presStyleCnt="0"/>
      <dgm:spPr/>
    </dgm:pt>
    <dgm:pt modelId="{EFDFD0C0-DC54-462B-9E79-1A419E9C9240}" type="pres">
      <dgm:prSet presAssocID="{0CAAC7E9-9E3C-487E-BE79-C0053E5ED416}" presName="thickLine" presStyleLbl="alignNode1" presStyleIdx="2" presStyleCnt="4"/>
      <dgm:spPr/>
    </dgm:pt>
    <dgm:pt modelId="{BCB08959-35E8-4C71-BE02-7865A7133105}" type="pres">
      <dgm:prSet presAssocID="{0CAAC7E9-9E3C-487E-BE79-C0053E5ED416}" presName="horz1" presStyleCnt="0"/>
      <dgm:spPr/>
    </dgm:pt>
    <dgm:pt modelId="{9BBAD986-C9E9-463B-AB2E-AFCA8EC5ABD2}" type="pres">
      <dgm:prSet presAssocID="{0CAAC7E9-9E3C-487E-BE79-C0053E5ED416}" presName="tx1" presStyleLbl="revTx" presStyleIdx="4" presStyleCnt="8"/>
      <dgm:spPr/>
      <dgm:t>
        <a:bodyPr/>
        <a:lstStyle/>
        <a:p>
          <a:endParaRPr lang="uk-UA"/>
        </a:p>
      </dgm:t>
    </dgm:pt>
    <dgm:pt modelId="{8E1539C7-BA9B-46E3-88B2-CD4C92E8F58F}" type="pres">
      <dgm:prSet presAssocID="{0CAAC7E9-9E3C-487E-BE79-C0053E5ED416}" presName="vert1" presStyleCnt="0"/>
      <dgm:spPr/>
    </dgm:pt>
    <dgm:pt modelId="{50421EF1-F5EC-46B2-8BE0-BCC5C355F688}" type="pres">
      <dgm:prSet presAssocID="{2BD8903C-29B3-4C62-8F6D-FC0AE5688498}" presName="vertSpace2a" presStyleCnt="0"/>
      <dgm:spPr/>
    </dgm:pt>
    <dgm:pt modelId="{9EF0B1C3-1C30-48C6-9AD2-F58AACE3DDB3}" type="pres">
      <dgm:prSet presAssocID="{2BD8903C-29B3-4C62-8F6D-FC0AE5688498}" presName="horz2" presStyleCnt="0"/>
      <dgm:spPr/>
    </dgm:pt>
    <dgm:pt modelId="{62537F13-7534-4F67-A794-F69A87705E68}" type="pres">
      <dgm:prSet presAssocID="{2BD8903C-29B3-4C62-8F6D-FC0AE5688498}" presName="horzSpace2" presStyleCnt="0"/>
      <dgm:spPr/>
    </dgm:pt>
    <dgm:pt modelId="{825A97FD-17A9-45F5-AE95-904F5398D166}" type="pres">
      <dgm:prSet presAssocID="{2BD8903C-29B3-4C62-8F6D-FC0AE5688498}" presName="tx2" presStyleLbl="revTx" presStyleIdx="5" presStyleCnt="8"/>
      <dgm:spPr/>
      <dgm:t>
        <a:bodyPr/>
        <a:lstStyle/>
        <a:p>
          <a:endParaRPr lang="uk-UA"/>
        </a:p>
      </dgm:t>
    </dgm:pt>
    <dgm:pt modelId="{2691F40D-101F-462A-9644-233FD0F35100}" type="pres">
      <dgm:prSet presAssocID="{2BD8903C-29B3-4C62-8F6D-FC0AE5688498}" presName="vert2" presStyleCnt="0"/>
      <dgm:spPr/>
    </dgm:pt>
    <dgm:pt modelId="{EC17C1F9-A943-47C6-9704-27062D7C6788}" type="pres">
      <dgm:prSet presAssocID="{2BD8903C-29B3-4C62-8F6D-FC0AE5688498}" presName="thinLine2b" presStyleLbl="callout" presStyleIdx="2" presStyleCnt="4"/>
      <dgm:spPr/>
    </dgm:pt>
    <dgm:pt modelId="{D05D03B0-F448-4C89-A2F1-4DCDF7782DA2}" type="pres">
      <dgm:prSet presAssocID="{2BD8903C-29B3-4C62-8F6D-FC0AE5688498}" presName="vertSpace2b" presStyleCnt="0"/>
      <dgm:spPr/>
    </dgm:pt>
    <dgm:pt modelId="{572F50CC-DB08-460A-BDBE-D846E12C75D3}" type="pres">
      <dgm:prSet presAssocID="{01FF0307-197C-4624-9BA2-407514C518C9}" presName="thickLine" presStyleLbl="alignNode1" presStyleIdx="3" presStyleCnt="4"/>
      <dgm:spPr/>
    </dgm:pt>
    <dgm:pt modelId="{00CF1EB1-5969-4474-9405-3B984F843AC6}" type="pres">
      <dgm:prSet presAssocID="{01FF0307-197C-4624-9BA2-407514C518C9}" presName="horz1" presStyleCnt="0"/>
      <dgm:spPr/>
    </dgm:pt>
    <dgm:pt modelId="{F9EB7B35-D097-47E0-BDE3-AB674D03A61F}" type="pres">
      <dgm:prSet presAssocID="{01FF0307-197C-4624-9BA2-407514C518C9}" presName="tx1" presStyleLbl="revTx" presStyleIdx="6" presStyleCnt="8"/>
      <dgm:spPr/>
      <dgm:t>
        <a:bodyPr/>
        <a:lstStyle/>
        <a:p>
          <a:endParaRPr lang="uk-UA"/>
        </a:p>
      </dgm:t>
    </dgm:pt>
    <dgm:pt modelId="{85B898D6-71FB-4AE4-9B80-C47497551ABC}" type="pres">
      <dgm:prSet presAssocID="{01FF0307-197C-4624-9BA2-407514C518C9}" presName="vert1" presStyleCnt="0"/>
      <dgm:spPr/>
    </dgm:pt>
    <dgm:pt modelId="{7C9ACFBA-9B8F-4A77-BAA0-2A4F92EEE5C7}" type="pres">
      <dgm:prSet presAssocID="{5AE9934A-7885-4F77-B02C-F9F1A8E72B6E}" presName="vertSpace2a" presStyleCnt="0"/>
      <dgm:spPr/>
    </dgm:pt>
    <dgm:pt modelId="{D0807833-15AA-4B5A-9FC5-09344796A22D}" type="pres">
      <dgm:prSet presAssocID="{5AE9934A-7885-4F77-B02C-F9F1A8E72B6E}" presName="horz2" presStyleCnt="0"/>
      <dgm:spPr/>
    </dgm:pt>
    <dgm:pt modelId="{98A17136-DB20-493E-9108-0CCCB418512C}" type="pres">
      <dgm:prSet presAssocID="{5AE9934A-7885-4F77-B02C-F9F1A8E72B6E}" presName="horzSpace2" presStyleCnt="0"/>
      <dgm:spPr/>
    </dgm:pt>
    <dgm:pt modelId="{95328C5B-B510-467D-A42C-56E1DD303FBB}" type="pres">
      <dgm:prSet presAssocID="{5AE9934A-7885-4F77-B02C-F9F1A8E72B6E}" presName="tx2" presStyleLbl="revTx" presStyleIdx="7" presStyleCnt="8"/>
      <dgm:spPr/>
      <dgm:t>
        <a:bodyPr/>
        <a:lstStyle/>
        <a:p>
          <a:endParaRPr lang="uk-UA"/>
        </a:p>
      </dgm:t>
    </dgm:pt>
    <dgm:pt modelId="{E4723404-4C9F-4CE9-A13E-3E27EF580E2C}" type="pres">
      <dgm:prSet presAssocID="{5AE9934A-7885-4F77-B02C-F9F1A8E72B6E}" presName="vert2" presStyleCnt="0"/>
      <dgm:spPr/>
    </dgm:pt>
    <dgm:pt modelId="{37D8BF4B-5A06-4DF9-8AE1-105EB1996C0E}" type="pres">
      <dgm:prSet presAssocID="{5AE9934A-7885-4F77-B02C-F9F1A8E72B6E}" presName="thinLine2b" presStyleLbl="callout" presStyleIdx="3" presStyleCnt="4"/>
      <dgm:spPr/>
    </dgm:pt>
    <dgm:pt modelId="{A39E3CE7-3F94-4E32-A532-B4A07114CB2C}" type="pres">
      <dgm:prSet presAssocID="{5AE9934A-7885-4F77-B02C-F9F1A8E72B6E}" presName="vertSpace2b" presStyleCnt="0"/>
      <dgm:spPr/>
    </dgm:pt>
  </dgm:ptLst>
  <dgm:cxnLst>
    <dgm:cxn modelId="{D2520238-E7DB-45B1-B30D-794637D66132}" srcId="{01FF0307-197C-4624-9BA2-407514C518C9}" destId="{5AE9934A-7885-4F77-B02C-F9F1A8E72B6E}" srcOrd="0" destOrd="0" parTransId="{7FDBAA96-4A77-4E70-9CF2-A8121BDF2696}" sibTransId="{7E1DD9E8-46D3-4395-891F-1DF0AA760F71}"/>
    <dgm:cxn modelId="{02C8A003-018B-4A8F-902F-F172EC3BE39B}" type="presOf" srcId="{B8275525-784C-44D1-8387-46BC22A7CC88}" destId="{232E1FCA-8C18-4277-AB23-5FA0729EC129}" srcOrd="0" destOrd="0" presId="urn:microsoft.com/office/officeart/2008/layout/LinedList"/>
    <dgm:cxn modelId="{23DFDBF4-2703-4C07-80CB-7D3CB75E9103}" type="presOf" srcId="{5AE9934A-7885-4F77-B02C-F9F1A8E72B6E}" destId="{95328C5B-B510-467D-A42C-56E1DD303FBB}" srcOrd="0" destOrd="0" presId="urn:microsoft.com/office/officeart/2008/layout/LinedList"/>
    <dgm:cxn modelId="{0A8ED4B6-5971-429B-970E-F93D8829E32C}" srcId="{B8275525-784C-44D1-8387-46BC22A7CC88}" destId="{41BE1817-CBEE-445D-9E7F-EAE70B0A56B3}" srcOrd="1" destOrd="0" parTransId="{5B02A45A-FA2D-4741-B893-9BFA58278359}" sibTransId="{E7874B79-DEC6-4161-8F04-10B591791C54}"/>
    <dgm:cxn modelId="{64F35BE4-0572-4C46-A6B7-DDE57FA72BB2}" srcId="{B8275525-784C-44D1-8387-46BC22A7CC88}" destId="{0CAAC7E9-9E3C-487E-BE79-C0053E5ED416}" srcOrd="2" destOrd="0" parTransId="{A5D33F5E-1EED-458A-B4C3-7CB886C08887}" sibTransId="{B305E6C0-2BFA-46EA-8EF8-98BEA1E61474}"/>
    <dgm:cxn modelId="{CC91F12C-1503-48B7-AB48-77141477640E}" type="presOf" srcId="{41BE1817-CBEE-445D-9E7F-EAE70B0A56B3}" destId="{FC340DBC-7760-49DB-A16F-6B28FADB9A22}" srcOrd="0" destOrd="0" presId="urn:microsoft.com/office/officeart/2008/layout/LinedList"/>
    <dgm:cxn modelId="{4B516499-B1FD-4A1E-9731-F27DD7385D12}" srcId="{1BD665BE-7E48-44F1-8FCB-26011233510F}" destId="{F7AC4062-2379-46E2-ABB5-00F01D8C6CCD}" srcOrd="0" destOrd="0" parTransId="{6C182297-D041-44B7-B6DB-E9D545085B27}" sibTransId="{90276AF2-35A0-4B1F-91DC-FD9A7DE2A2CE}"/>
    <dgm:cxn modelId="{5FA5BC8D-AF61-419E-9B34-F2A166678B5B}" type="presOf" srcId="{63884503-3E44-49E0-96CB-E84576BA1AEC}" destId="{236D5ECE-1B10-47E0-9578-0F0E08848A9D}" srcOrd="0" destOrd="0" presId="urn:microsoft.com/office/officeart/2008/layout/LinedList"/>
    <dgm:cxn modelId="{1A3604B3-8FE9-4808-AADA-B0185EAA033F}" srcId="{B8275525-784C-44D1-8387-46BC22A7CC88}" destId="{1BD665BE-7E48-44F1-8FCB-26011233510F}" srcOrd="0" destOrd="0" parTransId="{677C7101-C64D-417A-9706-2C8FB902B8E0}" sibTransId="{CABA983C-E614-4D0D-B9E9-DBE644854665}"/>
    <dgm:cxn modelId="{EA64F64F-379E-4393-BAE3-1318EC7C013D}" srcId="{B8275525-784C-44D1-8387-46BC22A7CC88}" destId="{01FF0307-197C-4624-9BA2-407514C518C9}" srcOrd="3" destOrd="0" parTransId="{F5873709-FB89-4337-B6EB-FD5B0EDE58C0}" sibTransId="{51A80DB4-CD12-4AFA-9479-EBF6F6BCDC43}"/>
    <dgm:cxn modelId="{5BC07670-3CD2-4FA5-8AC9-170B74DE32B5}" srcId="{0CAAC7E9-9E3C-487E-BE79-C0053E5ED416}" destId="{2BD8903C-29B3-4C62-8F6D-FC0AE5688498}" srcOrd="0" destOrd="0" parTransId="{159B8971-476B-40E1-AFD9-1E755AAE0CE1}" sibTransId="{6502A2EC-FB51-4A64-85EA-14409359237B}"/>
    <dgm:cxn modelId="{B1AFD49B-CDA4-4216-963C-421D89131D04}" type="presOf" srcId="{0CAAC7E9-9E3C-487E-BE79-C0053E5ED416}" destId="{9BBAD986-C9E9-463B-AB2E-AFCA8EC5ABD2}" srcOrd="0" destOrd="0" presId="urn:microsoft.com/office/officeart/2008/layout/LinedList"/>
    <dgm:cxn modelId="{3B45C934-9A40-420F-BEA3-A01E7F948433}" type="presOf" srcId="{2BD8903C-29B3-4C62-8F6D-FC0AE5688498}" destId="{825A97FD-17A9-45F5-AE95-904F5398D166}" srcOrd="0" destOrd="0" presId="urn:microsoft.com/office/officeart/2008/layout/LinedList"/>
    <dgm:cxn modelId="{DA28FF6A-1C17-4954-AF14-98454DC3A7AE}" type="presOf" srcId="{01FF0307-197C-4624-9BA2-407514C518C9}" destId="{F9EB7B35-D097-47E0-BDE3-AB674D03A61F}" srcOrd="0" destOrd="0" presId="urn:microsoft.com/office/officeart/2008/layout/LinedList"/>
    <dgm:cxn modelId="{BC135DD9-A3ED-4D9A-AC5C-A3664CEEA9B8}" type="presOf" srcId="{1BD665BE-7E48-44F1-8FCB-26011233510F}" destId="{BC72B0B5-D31C-471F-8632-D9887A21ABE5}" srcOrd="0" destOrd="0" presId="urn:microsoft.com/office/officeart/2008/layout/LinedList"/>
    <dgm:cxn modelId="{990F9095-3096-4155-9856-DEDE86756E8B}" type="presOf" srcId="{F7AC4062-2379-46E2-ABB5-00F01D8C6CCD}" destId="{7DA24204-2791-40D6-AED0-C8FF76FCD6E9}" srcOrd="0" destOrd="0" presId="urn:microsoft.com/office/officeart/2008/layout/LinedList"/>
    <dgm:cxn modelId="{F6E12814-44AC-4E47-B8F0-B3AA4D304B1A}" srcId="{41BE1817-CBEE-445D-9E7F-EAE70B0A56B3}" destId="{63884503-3E44-49E0-96CB-E84576BA1AEC}" srcOrd="0" destOrd="0" parTransId="{5780F459-53AA-496A-B485-9FF29B1970E9}" sibTransId="{C1B27AD0-3AE7-4AF2-8642-834B740ED38C}"/>
    <dgm:cxn modelId="{BD34FFE2-2973-41DE-8187-292BE18AEBFB}" type="presParOf" srcId="{232E1FCA-8C18-4277-AB23-5FA0729EC129}" destId="{ECF86B48-3600-4E96-BAAD-780045F93803}" srcOrd="0" destOrd="0" presId="urn:microsoft.com/office/officeart/2008/layout/LinedList"/>
    <dgm:cxn modelId="{01AA5F9C-7692-4D0F-9C26-5758738B6359}" type="presParOf" srcId="{232E1FCA-8C18-4277-AB23-5FA0729EC129}" destId="{1C7FDF14-E685-4A46-B437-657FEA8435CD}" srcOrd="1" destOrd="0" presId="urn:microsoft.com/office/officeart/2008/layout/LinedList"/>
    <dgm:cxn modelId="{1330706B-8B07-4123-AB22-874C07955BA5}" type="presParOf" srcId="{1C7FDF14-E685-4A46-B437-657FEA8435CD}" destId="{BC72B0B5-D31C-471F-8632-D9887A21ABE5}" srcOrd="0" destOrd="0" presId="urn:microsoft.com/office/officeart/2008/layout/LinedList"/>
    <dgm:cxn modelId="{B8240D4E-5EB7-44DE-9EE9-7A62393F179F}" type="presParOf" srcId="{1C7FDF14-E685-4A46-B437-657FEA8435CD}" destId="{6A8546B7-3E93-4E83-82F6-6A35EABC8036}" srcOrd="1" destOrd="0" presId="urn:microsoft.com/office/officeart/2008/layout/LinedList"/>
    <dgm:cxn modelId="{4835B643-FB48-4E8C-9D85-06963E49F80A}" type="presParOf" srcId="{6A8546B7-3E93-4E83-82F6-6A35EABC8036}" destId="{EC2ACC0F-7255-401D-81F5-881F38861DD3}" srcOrd="0" destOrd="0" presId="urn:microsoft.com/office/officeart/2008/layout/LinedList"/>
    <dgm:cxn modelId="{9DB04509-89BD-4F29-92B5-E8794D52501D}" type="presParOf" srcId="{6A8546B7-3E93-4E83-82F6-6A35EABC8036}" destId="{FE2BC264-452A-41E1-B91F-127F7CC4E211}" srcOrd="1" destOrd="0" presId="urn:microsoft.com/office/officeart/2008/layout/LinedList"/>
    <dgm:cxn modelId="{AA750180-682F-472E-844A-016C97613BA9}" type="presParOf" srcId="{FE2BC264-452A-41E1-B91F-127F7CC4E211}" destId="{25699144-FECB-409C-AD47-F791509F2206}" srcOrd="0" destOrd="0" presId="urn:microsoft.com/office/officeart/2008/layout/LinedList"/>
    <dgm:cxn modelId="{0898E0A6-924F-4256-B738-3832FD0786F6}" type="presParOf" srcId="{FE2BC264-452A-41E1-B91F-127F7CC4E211}" destId="{7DA24204-2791-40D6-AED0-C8FF76FCD6E9}" srcOrd="1" destOrd="0" presId="urn:microsoft.com/office/officeart/2008/layout/LinedList"/>
    <dgm:cxn modelId="{8710741E-E21C-4DB3-ABCC-04B056E36BBB}" type="presParOf" srcId="{FE2BC264-452A-41E1-B91F-127F7CC4E211}" destId="{0ED22547-3F85-4C2F-B747-C24B41E12187}" srcOrd="2" destOrd="0" presId="urn:microsoft.com/office/officeart/2008/layout/LinedList"/>
    <dgm:cxn modelId="{A2233C31-5D4A-416C-B0D2-501C6E1FCA73}" type="presParOf" srcId="{6A8546B7-3E93-4E83-82F6-6A35EABC8036}" destId="{76034B9F-6A17-4839-BAD1-B6BA24C9756B}" srcOrd="2" destOrd="0" presId="urn:microsoft.com/office/officeart/2008/layout/LinedList"/>
    <dgm:cxn modelId="{F69D5048-2F81-4C78-98CF-BEFF7750C4E6}" type="presParOf" srcId="{6A8546B7-3E93-4E83-82F6-6A35EABC8036}" destId="{5635CDEB-919D-4446-BD06-AB0623A54CC1}" srcOrd="3" destOrd="0" presId="urn:microsoft.com/office/officeart/2008/layout/LinedList"/>
    <dgm:cxn modelId="{0CFBB07C-F596-44BE-A893-C270CD3C3B72}" type="presParOf" srcId="{232E1FCA-8C18-4277-AB23-5FA0729EC129}" destId="{B5094C71-B35E-45A8-AEA4-BF7E54B31244}" srcOrd="2" destOrd="0" presId="urn:microsoft.com/office/officeart/2008/layout/LinedList"/>
    <dgm:cxn modelId="{DC7142D5-5151-4611-B09E-9A886FA5B22B}" type="presParOf" srcId="{232E1FCA-8C18-4277-AB23-5FA0729EC129}" destId="{6DB418AB-46E2-43CA-9718-36CE3F42261C}" srcOrd="3" destOrd="0" presId="urn:microsoft.com/office/officeart/2008/layout/LinedList"/>
    <dgm:cxn modelId="{2ACC12E6-8B07-4223-93E1-C18037B503F2}" type="presParOf" srcId="{6DB418AB-46E2-43CA-9718-36CE3F42261C}" destId="{FC340DBC-7760-49DB-A16F-6B28FADB9A22}" srcOrd="0" destOrd="0" presId="urn:microsoft.com/office/officeart/2008/layout/LinedList"/>
    <dgm:cxn modelId="{6B6B77E0-24ED-4FB4-9DFB-0EF50890E39B}" type="presParOf" srcId="{6DB418AB-46E2-43CA-9718-36CE3F42261C}" destId="{15F86A41-D5E4-46E7-875B-1FBDD0708F27}" srcOrd="1" destOrd="0" presId="urn:microsoft.com/office/officeart/2008/layout/LinedList"/>
    <dgm:cxn modelId="{47323159-B319-4578-A912-8F7EE46A9F96}" type="presParOf" srcId="{15F86A41-D5E4-46E7-875B-1FBDD0708F27}" destId="{ED472646-5602-4D51-8FCB-60AFB64D8E13}" srcOrd="0" destOrd="0" presId="urn:microsoft.com/office/officeart/2008/layout/LinedList"/>
    <dgm:cxn modelId="{05DF77DA-1BF7-442C-BC60-86AB24214CD1}" type="presParOf" srcId="{15F86A41-D5E4-46E7-875B-1FBDD0708F27}" destId="{0DD5F9B4-3F6C-4848-9392-E93704985AD8}" srcOrd="1" destOrd="0" presId="urn:microsoft.com/office/officeart/2008/layout/LinedList"/>
    <dgm:cxn modelId="{A996FFFF-86C7-4710-9AAC-171025316D41}" type="presParOf" srcId="{0DD5F9B4-3F6C-4848-9392-E93704985AD8}" destId="{03524E74-1323-45A4-A399-C0B0E388556F}" srcOrd="0" destOrd="0" presId="urn:microsoft.com/office/officeart/2008/layout/LinedList"/>
    <dgm:cxn modelId="{05F4E5C2-719A-4A7E-9EE0-4B823342FF4E}" type="presParOf" srcId="{0DD5F9B4-3F6C-4848-9392-E93704985AD8}" destId="{236D5ECE-1B10-47E0-9578-0F0E08848A9D}" srcOrd="1" destOrd="0" presId="urn:microsoft.com/office/officeart/2008/layout/LinedList"/>
    <dgm:cxn modelId="{53CC119E-CC57-4C2A-8F25-502615E1A596}" type="presParOf" srcId="{0DD5F9B4-3F6C-4848-9392-E93704985AD8}" destId="{028E04AA-BDB8-4D65-B934-2125B0C5F87E}" srcOrd="2" destOrd="0" presId="urn:microsoft.com/office/officeart/2008/layout/LinedList"/>
    <dgm:cxn modelId="{13007332-03E6-47DC-A167-ED35DBF1F86C}" type="presParOf" srcId="{15F86A41-D5E4-46E7-875B-1FBDD0708F27}" destId="{703F4A9A-A39D-49C8-A8E1-06DC758F8D57}" srcOrd="2" destOrd="0" presId="urn:microsoft.com/office/officeart/2008/layout/LinedList"/>
    <dgm:cxn modelId="{8C0F838B-8AA7-4C24-B7CB-445D63364F2F}" type="presParOf" srcId="{15F86A41-D5E4-46E7-875B-1FBDD0708F27}" destId="{B0B65380-F009-40C2-BA1B-5D003F6FA63D}" srcOrd="3" destOrd="0" presId="urn:microsoft.com/office/officeart/2008/layout/LinedList"/>
    <dgm:cxn modelId="{FF4BBA78-3591-4FBC-9C69-54F911591908}" type="presParOf" srcId="{232E1FCA-8C18-4277-AB23-5FA0729EC129}" destId="{EFDFD0C0-DC54-462B-9E79-1A419E9C9240}" srcOrd="4" destOrd="0" presId="urn:microsoft.com/office/officeart/2008/layout/LinedList"/>
    <dgm:cxn modelId="{069638D5-F162-49AD-A58F-0EEA6661F671}" type="presParOf" srcId="{232E1FCA-8C18-4277-AB23-5FA0729EC129}" destId="{BCB08959-35E8-4C71-BE02-7865A7133105}" srcOrd="5" destOrd="0" presId="urn:microsoft.com/office/officeart/2008/layout/LinedList"/>
    <dgm:cxn modelId="{C777120F-C139-4D19-B2A1-EAA93BB630C3}" type="presParOf" srcId="{BCB08959-35E8-4C71-BE02-7865A7133105}" destId="{9BBAD986-C9E9-463B-AB2E-AFCA8EC5ABD2}" srcOrd="0" destOrd="0" presId="urn:microsoft.com/office/officeart/2008/layout/LinedList"/>
    <dgm:cxn modelId="{4F2843A6-23CC-4F0B-81FA-4FF1C1862383}" type="presParOf" srcId="{BCB08959-35E8-4C71-BE02-7865A7133105}" destId="{8E1539C7-BA9B-46E3-88B2-CD4C92E8F58F}" srcOrd="1" destOrd="0" presId="urn:microsoft.com/office/officeart/2008/layout/LinedList"/>
    <dgm:cxn modelId="{6EA8B3C0-BE02-4E15-963B-96B101A2D06C}" type="presParOf" srcId="{8E1539C7-BA9B-46E3-88B2-CD4C92E8F58F}" destId="{50421EF1-F5EC-46B2-8BE0-BCC5C355F688}" srcOrd="0" destOrd="0" presId="urn:microsoft.com/office/officeart/2008/layout/LinedList"/>
    <dgm:cxn modelId="{A06C6159-46E0-4355-B2E1-12009B648194}" type="presParOf" srcId="{8E1539C7-BA9B-46E3-88B2-CD4C92E8F58F}" destId="{9EF0B1C3-1C30-48C6-9AD2-F58AACE3DDB3}" srcOrd="1" destOrd="0" presId="urn:microsoft.com/office/officeart/2008/layout/LinedList"/>
    <dgm:cxn modelId="{721D47B8-72E1-489E-A27C-977647AB5A0D}" type="presParOf" srcId="{9EF0B1C3-1C30-48C6-9AD2-F58AACE3DDB3}" destId="{62537F13-7534-4F67-A794-F69A87705E68}" srcOrd="0" destOrd="0" presId="urn:microsoft.com/office/officeart/2008/layout/LinedList"/>
    <dgm:cxn modelId="{54B92AAC-3DDB-4DBC-B1C9-891ABC58E14F}" type="presParOf" srcId="{9EF0B1C3-1C30-48C6-9AD2-F58AACE3DDB3}" destId="{825A97FD-17A9-45F5-AE95-904F5398D166}" srcOrd="1" destOrd="0" presId="urn:microsoft.com/office/officeart/2008/layout/LinedList"/>
    <dgm:cxn modelId="{FB8E339B-868D-4832-955E-409318FCF149}" type="presParOf" srcId="{9EF0B1C3-1C30-48C6-9AD2-F58AACE3DDB3}" destId="{2691F40D-101F-462A-9644-233FD0F35100}" srcOrd="2" destOrd="0" presId="urn:microsoft.com/office/officeart/2008/layout/LinedList"/>
    <dgm:cxn modelId="{22E856E3-A614-43C6-ABBA-39C25773C4C5}" type="presParOf" srcId="{8E1539C7-BA9B-46E3-88B2-CD4C92E8F58F}" destId="{EC17C1F9-A943-47C6-9704-27062D7C6788}" srcOrd="2" destOrd="0" presId="urn:microsoft.com/office/officeart/2008/layout/LinedList"/>
    <dgm:cxn modelId="{E42C2BED-D195-4C41-A912-D083327E951F}" type="presParOf" srcId="{8E1539C7-BA9B-46E3-88B2-CD4C92E8F58F}" destId="{D05D03B0-F448-4C89-A2F1-4DCDF7782DA2}" srcOrd="3" destOrd="0" presId="urn:microsoft.com/office/officeart/2008/layout/LinedList"/>
    <dgm:cxn modelId="{D6CA9E2C-0319-4AE1-ADCF-E733EDDDCB68}" type="presParOf" srcId="{232E1FCA-8C18-4277-AB23-5FA0729EC129}" destId="{572F50CC-DB08-460A-BDBE-D846E12C75D3}" srcOrd="6" destOrd="0" presId="urn:microsoft.com/office/officeart/2008/layout/LinedList"/>
    <dgm:cxn modelId="{46F58998-06F1-482F-B80B-2B579F08178A}" type="presParOf" srcId="{232E1FCA-8C18-4277-AB23-5FA0729EC129}" destId="{00CF1EB1-5969-4474-9405-3B984F843AC6}" srcOrd="7" destOrd="0" presId="urn:microsoft.com/office/officeart/2008/layout/LinedList"/>
    <dgm:cxn modelId="{CAB80797-F90D-4491-8B09-8F86C573124D}" type="presParOf" srcId="{00CF1EB1-5969-4474-9405-3B984F843AC6}" destId="{F9EB7B35-D097-47E0-BDE3-AB674D03A61F}" srcOrd="0" destOrd="0" presId="urn:microsoft.com/office/officeart/2008/layout/LinedList"/>
    <dgm:cxn modelId="{40EA5612-15D4-4E01-8742-11534E7E35E0}" type="presParOf" srcId="{00CF1EB1-5969-4474-9405-3B984F843AC6}" destId="{85B898D6-71FB-4AE4-9B80-C47497551ABC}" srcOrd="1" destOrd="0" presId="urn:microsoft.com/office/officeart/2008/layout/LinedList"/>
    <dgm:cxn modelId="{881CC9B0-C23E-4787-A88C-BAC7CC2655AE}" type="presParOf" srcId="{85B898D6-71FB-4AE4-9B80-C47497551ABC}" destId="{7C9ACFBA-9B8F-4A77-BAA0-2A4F92EEE5C7}" srcOrd="0" destOrd="0" presId="urn:microsoft.com/office/officeart/2008/layout/LinedList"/>
    <dgm:cxn modelId="{CD74681B-E241-4481-83FC-BE6BF7965738}" type="presParOf" srcId="{85B898D6-71FB-4AE4-9B80-C47497551ABC}" destId="{D0807833-15AA-4B5A-9FC5-09344796A22D}" srcOrd="1" destOrd="0" presId="urn:microsoft.com/office/officeart/2008/layout/LinedList"/>
    <dgm:cxn modelId="{B77E7895-F30F-43AA-A355-6FF1714C3CCF}" type="presParOf" srcId="{D0807833-15AA-4B5A-9FC5-09344796A22D}" destId="{98A17136-DB20-493E-9108-0CCCB418512C}" srcOrd="0" destOrd="0" presId="urn:microsoft.com/office/officeart/2008/layout/LinedList"/>
    <dgm:cxn modelId="{53218F47-F1F0-4C6A-BEE0-07993B52BA72}" type="presParOf" srcId="{D0807833-15AA-4B5A-9FC5-09344796A22D}" destId="{95328C5B-B510-467D-A42C-56E1DD303FBB}" srcOrd="1" destOrd="0" presId="urn:microsoft.com/office/officeart/2008/layout/LinedList"/>
    <dgm:cxn modelId="{A558ACE3-2831-447F-832F-E4675A945997}" type="presParOf" srcId="{D0807833-15AA-4B5A-9FC5-09344796A22D}" destId="{E4723404-4C9F-4CE9-A13E-3E27EF580E2C}" srcOrd="2" destOrd="0" presId="urn:microsoft.com/office/officeart/2008/layout/LinedList"/>
    <dgm:cxn modelId="{8440209B-3169-4396-B246-C5345D64B433}" type="presParOf" srcId="{85B898D6-71FB-4AE4-9B80-C47497551ABC}" destId="{37D8BF4B-5A06-4DF9-8AE1-105EB1996C0E}" srcOrd="2" destOrd="0" presId="urn:microsoft.com/office/officeart/2008/layout/LinedList"/>
    <dgm:cxn modelId="{EC9706E5-47C5-4249-B358-7E68D22A2831}" type="presParOf" srcId="{85B898D6-71FB-4AE4-9B80-C47497551ABC}" destId="{A39E3CE7-3F94-4E32-A532-B4A07114CB2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3A68E12-43C8-48FC-BE6D-D928017FF8EF}" type="doc">
      <dgm:prSet loTypeId="urn:microsoft.com/office/officeart/2005/8/layout/defaul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uk-UA"/>
        </a:p>
      </dgm:t>
    </dgm:pt>
    <dgm:pt modelId="{934BF362-ED46-498C-91A2-B2877CB9F85F}">
      <dgm:prSet phldrT="[Текст]"/>
      <dgm:spPr/>
      <dgm:t>
        <a:bodyPr/>
        <a:lstStyle/>
        <a:p>
          <a:r>
            <a:rPr lang="ru-RU" dirty="0" smtClean="0"/>
            <a:t>М 218-03450778-683:2011</a:t>
          </a:r>
        </a:p>
        <a:p>
          <a:r>
            <a:rPr lang="ru-RU" dirty="0" smtClean="0"/>
            <a:t>Методика </a:t>
          </a:r>
          <a:r>
            <a:rPr lang="ru-RU" dirty="0" err="1" smtClean="0"/>
            <a:t>розрахунку</a:t>
          </a:r>
          <a:r>
            <a:rPr lang="ru-RU" dirty="0" smtClean="0"/>
            <a:t> </a:t>
          </a:r>
          <a:r>
            <a:rPr lang="ru-RU" dirty="0" err="1" smtClean="0"/>
            <a:t>загальновиробничих</a:t>
          </a:r>
          <a:r>
            <a:rPr lang="ru-RU" dirty="0" smtClean="0"/>
            <a:t> та </a:t>
          </a:r>
          <a:r>
            <a:rPr lang="ru-RU" dirty="0" err="1" smtClean="0"/>
            <a:t>адміністративних</a:t>
          </a:r>
          <a:r>
            <a:rPr lang="ru-RU" dirty="0" smtClean="0"/>
            <a:t> </a:t>
          </a:r>
          <a:r>
            <a:rPr lang="ru-RU" dirty="0" err="1" smtClean="0"/>
            <a:t>витрат</a:t>
          </a:r>
          <a:r>
            <a:rPr lang="ru-RU" dirty="0" smtClean="0"/>
            <a:t> при </a:t>
          </a:r>
          <a:r>
            <a:rPr lang="ru-RU" dirty="0" err="1" smtClean="0"/>
            <a:t>складанні</a:t>
          </a:r>
          <a:r>
            <a:rPr lang="ru-RU" dirty="0" smtClean="0"/>
            <a:t> </a:t>
          </a:r>
          <a:r>
            <a:rPr lang="ru-RU" dirty="0" err="1" smtClean="0"/>
            <a:t>кошторисної</a:t>
          </a:r>
          <a:r>
            <a:rPr lang="ru-RU" dirty="0" smtClean="0"/>
            <a:t> </a:t>
          </a:r>
          <a:r>
            <a:rPr lang="ru-RU" dirty="0" err="1" smtClean="0"/>
            <a:t>документації</a:t>
          </a:r>
          <a:endParaRPr lang="uk-UA" dirty="0"/>
        </a:p>
      </dgm:t>
    </dgm:pt>
    <dgm:pt modelId="{B518B16F-C068-4902-B6A5-11AFB1CDDC4A}" type="parTrans" cxnId="{F80B3C2B-A39B-404E-A470-D8DFE2A6053D}">
      <dgm:prSet/>
      <dgm:spPr/>
      <dgm:t>
        <a:bodyPr/>
        <a:lstStyle/>
        <a:p>
          <a:endParaRPr lang="uk-UA"/>
        </a:p>
      </dgm:t>
    </dgm:pt>
    <dgm:pt modelId="{7EBF1ABA-5BEF-47D0-BAFA-466311D17670}" type="sibTrans" cxnId="{F80B3C2B-A39B-404E-A470-D8DFE2A6053D}">
      <dgm:prSet/>
      <dgm:spPr/>
      <dgm:t>
        <a:bodyPr/>
        <a:lstStyle/>
        <a:p>
          <a:endParaRPr lang="uk-UA"/>
        </a:p>
      </dgm:t>
    </dgm:pt>
    <dgm:pt modelId="{81604984-1171-4C45-85D2-ACD1950B692E}">
      <dgm:prSet phldrT="[Текст]"/>
      <dgm:spPr/>
      <dgm:t>
        <a:bodyPr/>
        <a:lstStyle/>
        <a:p>
          <a:r>
            <a:rPr lang="ru-RU" dirty="0" smtClean="0"/>
            <a:t>Р Д.1.1-218-03449261-761:2009 </a:t>
          </a:r>
        </a:p>
        <a:p>
          <a:r>
            <a:rPr lang="ru-RU" dirty="0" err="1" smtClean="0"/>
            <a:t>Рекомендації</a:t>
          </a:r>
          <a:r>
            <a:rPr lang="ru-RU" dirty="0" smtClean="0"/>
            <a:t> </a:t>
          </a:r>
          <a:r>
            <a:rPr lang="ru-RU" dirty="0" err="1" smtClean="0"/>
            <a:t>щодо</a:t>
          </a:r>
          <a:r>
            <a:rPr lang="ru-RU" dirty="0" smtClean="0"/>
            <a:t> порядку </a:t>
          </a:r>
          <a:r>
            <a:rPr lang="ru-RU" dirty="0" err="1" smtClean="0"/>
            <a:t>розрахунку</a:t>
          </a:r>
          <a:r>
            <a:rPr lang="ru-RU" dirty="0" smtClean="0"/>
            <a:t> </a:t>
          </a:r>
          <a:r>
            <a:rPr lang="ru-RU" dirty="0" err="1" smtClean="0"/>
            <a:t>коштів</a:t>
          </a:r>
          <a:r>
            <a:rPr lang="ru-RU" dirty="0" smtClean="0"/>
            <a:t> на </a:t>
          </a:r>
          <a:r>
            <a:rPr lang="ru-RU" dirty="0" err="1" smtClean="0"/>
            <a:t>покриття</a:t>
          </a:r>
          <a:r>
            <a:rPr lang="ru-RU" dirty="0" smtClean="0"/>
            <a:t> </a:t>
          </a:r>
          <a:r>
            <a:rPr lang="ru-RU" dirty="0" err="1" smtClean="0"/>
            <a:t>додаткових</a:t>
          </a:r>
          <a:r>
            <a:rPr lang="ru-RU" dirty="0" smtClean="0"/>
            <a:t> </a:t>
          </a:r>
          <a:r>
            <a:rPr lang="ru-RU" dirty="0" err="1" smtClean="0"/>
            <a:t>витрат</a:t>
          </a:r>
          <a:r>
            <a:rPr lang="ru-RU" dirty="0" smtClean="0"/>
            <a:t>, </a:t>
          </a:r>
          <a:r>
            <a:rPr lang="ru-RU" dirty="0" err="1" smtClean="0"/>
            <a:t>пов’язаних</a:t>
          </a:r>
          <a:r>
            <a:rPr lang="ru-RU" dirty="0" smtClean="0"/>
            <a:t> з </a:t>
          </a:r>
          <a:r>
            <a:rPr lang="ru-RU" dirty="0" err="1" smtClean="0"/>
            <a:t>інфляційними</a:t>
          </a:r>
          <a:r>
            <a:rPr lang="ru-RU" dirty="0" smtClean="0"/>
            <a:t> </a:t>
          </a:r>
          <a:r>
            <a:rPr lang="ru-RU" dirty="0" err="1" smtClean="0"/>
            <a:t>процесами</a:t>
          </a:r>
          <a:endParaRPr lang="uk-UA" dirty="0"/>
        </a:p>
      </dgm:t>
    </dgm:pt>
    <dgm:pt modelId="{6BFE3AE9-DD22-4089-B0EA-28664B31F7F6}" type="parTrans" cxnId="{28362952-2BCB-403D-BF8D-0DCE45C1798C}">
      <dgm:prSet/>
      <dgm:spPr/>
      <dgm:t>
        <a:bodyPr/>
        <a:lstStyle/>
        <a:p>
          <a:endParaRPr lang="uk-UA"/>
        </a:p>
      </dgm:t>
    </dgm:pt>
    <dgm:pt modelId="{3993F597-F030-4C38-A07D-CE9D305C9621}" type="sibTrans" cxnId="{28362952-2BCB-403D-BF8D-0DCE45C1798C}">
      <dgm:prSet/>
      <dgm:spPr/>
      <dgm:t>
        <a:bodyPr/>
        <a:lstStyle/>
        <a:p>
          <a:endParaRPr lang="uk-UA"/>
        </a:p>
      </dgm:t>
    </dgm:pt>
    <dgm:pt modelId="{9E60E76B-CBEC-4184-A71F-E44EA70ECB14}">
      <dgm:prSet phldrT="[Текст]"/>
      <dgm:spPr/>
      <dgm:t>
        <a:bodyPr/>
        <a:lstStyle/>
        <a:p>
          <a:r>
            <a:rPr lang="ru-RU" dirty="0" smtClean="0"/>
            <a:t>М 218-03450778-682:2011 </a:t>
          </a:r>
        </a:p>
        <a:p>
          <a:r>
            <a:rPr lang="ru-RU" dirty="0" smtClean="0"/>
            <a:t>Методика </a:t>
          </a:r>
          <a:r>
            <a:rPr lang="ru-RU" dirty="0" err="1" smtClean="0"/>
            <a:t>розрахунку</a:t>
          </a:r>
          <a:r>
            <a:rPr lang="ru-RU" dirty="0" smtClean="0"/>
            <a:t> </a:t>
          </a:r>
          <a:r>
            <a:rPr lang="ru-RU" dirty="0" err="1" smtClean="0"/>
            <a:t>коштів</a:t>
          </a:r>
          <a:r>
            <a:rPr lang="ru-RU" dirty="0" smtClean="0"/>
            <a:t> на </a:t>
          </a:r>
          <a:r>
            <a:rPr lang="ru-RU" dirty="0" err="1" smtClean="0"/>
            <a:t>покриття</a:t>
          </a:r>
          <a:r>
            <a:rPr lang="ru-RU" dirty="0" smtClean="0"/>
            <a:t> </a:t>
          </a:r>
          <a:r>
            <a:rPr lang="ru-RU" dirty="0" err="1" smtClean="0"/>
            <a:t>витрат</a:t>
          </a:r>
          <a:r>
            <a:rPr lang="ru-RU" dirty="0" smtClean="0"/>
            <a:t> на </a:t>
          </a:r>
          <a:r>
            <a:rPr lang="ru-RU" dirty="0" err="1" smtClean="0"/>
            <a:t>тимчасові</a:t>
          </a:r>
          <a:r>
            <a:rPr lang="ru-RU" dirty="0" smtClean="0"/>
            <a:t> </a:t>
          </a:r>
          <a:r>
            <a:rPr lang="ru-RU" dirty="0" err="1" smtClean="0"/>
            <a:t>будівлі</a:t>
          </a:r>
          <a:r>
            <a:rPr lang="ru-RU" dirty="0" smtClean="0"/>
            <a:t> та </a:t>
          </a:r>
          <a:r>
            <a:rPr lang="ru-RU" dirty="0" err="1" smtClean="0"/>
            <a:t>споруди</a:t>
          </a:r>
          <a:endParaRPr lang="uk-UA" dirty="0"/>
        </a:p>
      </dgm:t>
    </dgm:pt>
    <dgm:pt modelId="{883CF913-221F-4E55-AEA8-DE3085E81BB5}" type="parTrans" cxnId="{C34DDC02-C9CA-4A54-BA77-D2E929A0DB1C}">
      <dgm:prSet/>
      <dgm:spPr/>
      <dgm:t>
        <a:bodyPr/>
        <a:lstStyle/>
        <a:p>
          <a:endParaRPr lang="uk-UA"/>
        </a:p>
      </dgm:t>
    </dgm:pt>
    <dgm:pt modelId="{7219575B-1E4C-477D-B315-F92E8F1B8611}" type="sibTrans" cxnId="{C34DDC02-C9CA-4A54-BA77-D2E929A0DB1C}">
      <dgm:prSet/>
      <dgm:spPr/>
      <dgm:t>
        <a:bodyPr/>
        <a:lstStyle/>
        <a:p>
          <a:endParaRPr lang="uk-UA"/>
        </a:p>
      </dgm:t>
    </dgm:pt>
    <dgm:pt modelId="{85C66D05-8011-484D-B15D-4C235FA761B6}">
      <dgm:prSet phldrT="[Текст]"/>
      <dgm:spPr/>
      <dgm:t>
        <a:bodyPr/>
        <a:lstStyle/>
        <a:p>
          <a:r>
            <a:rPr lang="ru-RU" dirty="0" smtClean="0"/>
            <a:t>МР Д.1.2-218-03450778-767:2010</a:t>
          </a:r>
        </a:p>
        <a:p>
          <a:r>
            <a:rPr lang="ru-RU" dirty="0" err="1" smtClean="0"/>
            <a:t>Методичні</a:t>
          </a:r>
          <a:r>
            <a:rPr lang="ru-RU" dirty="0" smtClean="0"/>
            <a:t> </a:t>
          </a:r>
          <a:r>
            <a:rPr lang="ru-RU" dirty="0" err="1" smtClean="0"/>
            <a:t>рекомендації</a:t>
          </a:r>
          <a:r>
            <a:rPr lang="ru-RU" dirty="0" smtClean="0"/>
            <a:t> з </a:t>
          </a:r>
          <a:r>
            <a:rPr lang="ru-RU" dirty="0" err="1" smtClean="0"/>
            <a:t>калькулювання</a:t>
          </a:r>
          <a:r>
            <a:rPr lang="ru-RU" dirty="0" smtClean="0"/>
            <a:t> </a:t>
          </a:r>
          <a:r>
            <a:rPr lang="ru-RU" dirty="0" err="1" smtClean="0"/>
            <a:t>вартості</a:t>
          </a:r>
          <a:r>
            <a:rPr lang="ru-RU" dirty="0" smtClean="0"/>
            <a:t> </a:t>
          </a:r>
          <a:r>
            <a:rPr lang="ru-RU" dirty="0" err="1" smtClean="0"/>
            <a:t>матеріальних</a:t>
          </a:r>
          <a:r>
            <a:rPr lang="ru-RU" dirty="0" smtClean="0"/>
            <a:t> </a:t>
          </a:r>
          <a:r>
            <a:rPr lang="ru-RU" dirty="0" err="1" smtClean="0"/>
            <a:t>ресурсів</a:t>
          </a:r>
          <a:r>
            <a:rPr lang="ru-RU" dirty="0" smtClean="0"/>
            <a:t>, </a:t>
          </a:r>
          <a:r>
            <a:rPr lang="ru-RU" dirty="0" err="1" smtClean="0"/>
            <a:t>виготовлених</a:t>
          </a:r>
          <a:r>
            <a:rPr lang="ru-RU" dirty="0" smtClean="0"/>
            <a:t> на </a:t>
          </a:r>
          <a:r>
            <a:rPr lang="ru-RU" dirty="0" err="1" smtClean="0"/>
            <a:t>власному</a:t>
          </a:r>
          <a:r>
            <a:rPr lang="ru-RU" dirty="0" smtClean="0"/>
            <a:t> </a:t>
          </a:r>
          <a:r>
            <a:rPr lang="ru-RU" dirty="0" err="1" smtClean="0"/>
            <a:t>підсобному</a:t>
          </a:r>
          <a:r>
            <a:rPr lang="ru-RU" dirty="0" smtClean="0"/>
            <a:t> </a:t>
          </a:r>
          <a:r>
            <a:rPr lang="ru-RU" dirty="0" err="1" smtClean="0"/>
            <a:t>господарстві</a:t>
          </a:r>
          <a:endParaRPr lang="uk-UA" dirty="0"/>
        </a:p>
      </dgm:t>
    </dgm:pt>
    <dgm:pt modelId="{623830E6-2903-44D7-97C5-22D634988FD2}" type="parTrans" cxnId="{BB150357-3AE4-4235-B121-E817EC331D61}">
      <dgm:prSet/>
      <dgm:spPr/>
      <dgm:t>
        <a:bodyPr/>
        <a:lstStyle/>
        <a:p>
          <a:endParaRPr lang="uk-UA"/>
        </a:p>
      </dgm:t>
    </dgm:pt>
    <dgm:pt modelId="{367F0B59-6E5D-4EEF-83A7-CC322C69D336}" type="sibTrans" cxnId="{BB150357-3AE4-4235-B121-E817EC331D61}">
      <dgm:prSet/>
      <dgm:spPr/>
      <dgm:t>
        <a:bodyPr/>
        <a:lstStyle/>
        <a:p>
          <a:endParaRPr lang="uk-UA"/>
        </a:p>
      </dgm:t>
    </dgm:pt>
    <dgm:pt modelId="{2675408E-F077-41A6-9817-5056ECE15EE4}">
      <dgm:prSet phldrT="[Текст]"/>
      <dgm:spPr/>
      <dgm:t>
        <a:bodyPr/>
        <a:lstStyle/>
        <a:p>
          <a:r>
            <a:rPr lang="ru-RU" dirty="0" smtClean="0"/>
            <a:t>Р Д.1.1-218-03449261-760:2009 </a:t>
          </a:r>
        </a:p>
        <a:p>
          <a:r>
            <a:rPr lang="ru-RU" dirty="0" err="1" smtClean="0"/>
            <a:t>Рекомендації</a:t>
          </a:r>
          <a:r>
            <a:rPr lang="ru-RU" dirty="0" smtClean="0"/>
            <a:t> з </a:t>
          </a:r>
          <a:r>
            <a:rPr lang="ru-RU" dirty="0" err="1" smtClean="0"/>
            <a:t>визначення</a:t>
          </a:r>
          <a:r>
            <a:rPr lang="ru-RU" dirty="0" smtClean="0"/>
            <a:t> </a:t>
          </a:r>
          <a:r>
            <a:rPr lang="ru-RU" dirty="0" err="1" smtClean="0"/>
            <a:t>коштів</a:t>
          </a:r>
          <a:r>
            <a:rPr lang="ru-RU" dirty="0" smtClean="0"/>
            <a:t> на </a:t>
          </a:r>
          <a:r>
            <a:rPr lang="ru-RU" dirty="0" err="1" smtClean="0"/>
            <a:t>страхування</a:t>
          </a:r>
          <a:r>
            <a:rPr lang="ru-RU" dirty="0" smtClean="0"/>
            <a:t> </a:t>
          </a:r>
          <a:r>
            <a:rPr lang="ru-RU" dirty="0" err="1" smtClean="0"/>
            <a:t>ризиків</a:t>
          </a:r>
          <a:r>
            <a:rPr lang="ru-RU" dirty="0" smtClean="0"/>
            <a:t> </a:t>
          </a:r>
          <a:r>
            <a:rPr lang="ru-RU" dirty="0" err="1" smtClean="0"/>
            <a:t>замовника</a:t>
          </a:r>
          <a:endParaRPr lang="uk-UA" dirty="0"/>
        </a:p>
      </dgm:t>
    </dgm:pt>
    <dgm:pt modelId="{C290362E-A927-4614-8CA2-213F1C77B620}" type="parTrans" cxnId="{E0581A98-6A50-4A13-A77B-78F0874C1394}">
      <dgm:prSet/>
      <dgm:spPr/>
      <dgm:t>
        <a:bodyPr/>
        <a:lstStyle/>
        <a:p>
          <a:endParaRPr lang="uk-UA"/>
        </a:p>
      </dgm:t>
    </dgm:pt>
    <dgm:pt modelId="{A44D48B1-CEDD-415F-85FF-495F196B6906}" type="sibTrans" cxnId="{E0581A98-6A50-4A13-A77B-78F0874C1394}">
      <dgm:prSet/>
      <dgm:spPr/>
      <dgm:t>
        <a:bodyPr/>
        <a:lstStyle/>
        <a:p>
          <a:endParaRPr lang="uk-UA"/>
        </a:p>
      </dgm:t>
    </dgm:pt>
    <dgm:pt modelId="{BA33A8B2-85F0-43B2-9184-F32BC80D2B1B}">
      <dgm:prSet phldrT="[Текст]"/>
      <dgm:spPr/>
      <dgm:t>
        <a:bodyPr/>
        <a:lstStyle/>
        <a:p>
          <a:r>
            <a:rPr lang="uk-UA" dirty="0" smtClean="0"/>
            <a:t>М 218-03450778-697:2011</a:t>
          </a:r>
        </a:p>
        <a:p>
          <a:r>
            <a:rPr lang="uk-UA" dirty="0" smtClean="0"/>
            <a:t>Методика розрахунку витрат на перебазування дорожніх машин та механізмів</a:t>
          </a:r>
          <a:endParaRPr lang="uk-UA" dirty="0"/>
        </a:p>
      </dgm:t>
    </dgm:pt>
    <dgm:pt modelId="{8D5FDED0-8283-4411-8BF1-EC11D6C4D103}" type="parTrans" cxnId="{BD039E95-8A3B-451E-8EC6-1362D7461E0E}">
      <dgm:prSet/>
      <dgm:spPr/>
      <dgm:t>
        <a:bodyPr/>
        <a:lstStyle/>
        <a:p>
          <a:endParaRPr lang="uk-UA"/>
        </a:p>
      </dgm:t>
    </dgm:pt>
    <dgm:pt modelId="{4C56A984-E4EF-4FFD-BEDA-05C9ABB0593F}" type="sibTrans" cxnId="{BD039E95-8A3B-451E-8EC6-1362D7461E0E}">
      <dgm:prSet/>
      <dgm:spPr/>
      <dgm:t>
        <a:bodyPr/>
        <a:lstStyle/>
        <a:p>
          <a:endParaRPr lang="uk-UA"/>
        </a:p>
      </dgm:t>
    </dgm:pt>
    <dgm:pt modelId="{62A0683D-34BF-4A2C-8C97-B0464262D7A8}">
      <dgm:prSet/>
      <dgm:spPr/>
      <dgm:t>
        <a:bodyPr/>
        <a:lstStyle/>
        <a:p>
          <a:r>
            <a:rPr lang="ru-RU" dirty="0" smtClean="0"/>
            <a:t>М 218-03449261-439:2006</a:t>
          </a:r>
        </a:p>
        <a:p>
          <a:r>
            <a:rPr lang="uk-UA" dirty="0" smtClean="0"/>
            <a:t>Методика розрахунку коштів на утримання Служб автомобільних доріг в Автономній Республіці Крим, м. Севастополі і областях </a:t>
          </a:r>
          <a:r>
            <a:rPr lang="ru-RU" dirty="0" smtClean="0"/>
            <a:t>д</a:t>
          </a:r>
          <a:r>
            <a:rPr lang="uk-UA" dirty="0" smtClean="0"/>
            <a:t>ля</a:t>
          </a:r>
          <a:r>
            <a:rPr lang="en-US" dirty="0" smtClean="0"/>
            <a:t> </a:t>
          </a:r>
          <a:r>
            <a:rPr lang="ru-RU" dirty="0" smtClean="0"/>
            <a:t> </a:t>
          </a:r>
          <a:r>
            <a:rPr lang="uk-UA" dirty="0" smtClean="0"/>
            <a:t>забезпечення ними управлінських рішень з експлуатаційного утримання мережі автомобільних доріг</a:t>
          </a:r>
          <a:endParaRPr lang="uk-UA" dirty="0"/>
        </a:p>
      </dgm:t>
    </dgm:pt>
    <dgm:pt modelId="{FB4D8B20-0E7F-4F06-B6BF-D9D71C29A5EE}" type="parTrans" cxnId="{792BA5FD-9396-4E5F-921A-B2E0D94C2264}">
      <dgm:prSet/>
      <dgm:spPr/>
      <dgm:t>
        <a:bodyPr/>
        <a:lstStyle/>
        <a:p>
          <a:endParaRPr lang="uk-UA"/>
        </a:p>
      </dgm:t>
    </dgm:pt>
    <dgm:pt modelId="{0F18C984-0801-4359-9939-716BBF4C0D66}" type="sibTrans" cxnId="{792BA5FD-9396-4E5F-921A-B2E0D94C2264}">
      <dgm:prSet/>
      <dgm:spPr/>
      <dgm:t>
        <a:bodyPr/>
        <a:lstStyle/>
        <a:p>
          <a:endParaRPr lang="uk-UA"/>
        </a:p>
      </dgm:t>
    </dgm:pt>
    <dgm:pt modelId="{93D28E77-F4C2-4842-B857-5548973C7EEE}">
      <dgm:prSet/>
      <dgm:spPr/>
      <dgm:t>
        <a:bodyPr/>
        <a:lstStyle/>
        <a:p>
          <a:r>
            <a:rPr lang="ru-RU" dirty="0" smtClean="0"/>
            <a:t>М 218-03449261-614:2007</a:t>
          </a:r>
        </a:p>
        <a:p>
          <a:r>
            <a:rPr lang="uk-UA" dirty="0" smtClean="0"/>
            <a:t>Методика розрахунку коштів на утримання  служб автомобільних доріг для здійснення ним функцій Замовника при будівництві та ремонті  автомобільних доріг загального</a:t>
          </a:r>
          <a:r>
            <a:rPr lang="ru-RU" dirty="0" smtClean="0"/>
            <a:t> </a:t>
          </a:r>
          <a:r>
            <a:rPr lang="uk-UA" dirty="0" smtClean="0"/>
            <a:t>користування</a:t>
          </a:r>
          <a:endParaRPr lang="uk-UA" dirty="0"/>
        </a:p>
      </dgm:t>
    </dgm:pt>
    <dgm:pt modelId="{8E723888-5A86-4E14-87BA-C5FA01FAE58F}" type="parTrans" cxnId="{C9DA9B3D-7BB9-418F-93BC-5AF0A14163A6}">
      <dgm:prSet/>
      <dgm:spPr/>
      <dgm:t>
        <a:bodyPr/>
        <a:lstStyle/>
        <a:p>
          <a:endParaRPr lang="uk-UA"/>
        </a:p>
      </dgm:t>
    </dgm:pt>
    <dgm:pt modelId="{5E2D1AE6-7089-46F1-AD5C-D3ABAE8D2BE8}" type="sibTrans" cxnId="{C9DA9B3D-7BB9-418F-93BC-5AF0A14163A6}">
      <dgm:prSet/>
      <dgm:spPr/>
      <dgm:t>
        <a:bodyPr/>
        <a:lstStyle/>
        <a:p>
          <a:endParaRPr lang="uk-UA"/>
        </a:p>
      </dgm:t>
    </dgm:pt>
    <dgm:pt modelId="{7B118CCB-8C22-4B9A-9716-B07C0A0EE9A6}">
      <dgm:prSet/>
      <dgm:spPr/>
      <dgm:t>
        <a:bodyPr/>
        <a:lstStyle/>
        <a:p>
          <a:r>
            <a:rPr lang="ru-RU" dirty="0" smtClean="0"/>
            <a:t>МВ 03450778-736:2014</a:t>
          </a:r>
        </a:p>
        <a:p>
          <a:r>
            <a:rPr lang="ru-RU" dirty="0" err="1" smtClean="0"/>
            <a:t>Методичні</a:t>
          </a:r>
          <a:r>
            <a:rPr lang="ru-RU" dirty="0" smtClean="0"/>
            <a:t> </a:t>
          </a:r>
          <a:r>
            <a:rPr lang="ru-RU" dirty="0" err="1" smtClean="0"/>
            <a:t>вказівки</a:t>
          </a:r>
          <a:r>
            <a:rPr lang="ru-RU" dirty="0" smtClean="0"/>
            <a:t> з </a:t>
          </a:r>
          <a:r>
            <a:rPr lang="ru-RU" dirty="0" err="1" smtClean="0"/>
            <a:t>визначення</a:t>
          </a:r>
          <a:r>
            <a:rPr lang="ru-RU" dirty="0" smtClean="0"/>
            <a:t> </a:t>
          </a:r>
          <a:r>
            <a:rPr lang="ru-RU" dirty="0" err="1" smtClean="0"/>
            <a:t>вартості</a:t>
          </a:r>
          <a:r>
            <a:rPr lang="ru-RU" dirty="0" smtClean="0"/>
            <a:t> </a:t>
          </a:r>
          <a:r>
            <a:rPr lang="ru-RU" dirty="0" err="1" smtClean="0"/>
            <a:t>матеріальних</a:t>
          </a:r>
          <a:r>
            <a:rPr lang="ru-RU" dirty="0" smtClean="0"/>
            <a:t> </a:t>
          </a:r>
          <a:r>
            <a:rPr lang="ru-RU" dirty="0" err="1" smtClean="0"/>
            <a:t>ресурсів</a:t>
          </a:r>
          <a:r>
            <a:rPr lang="ru-RU" dirty="0" smtClean="0"/>
            <a:t>, </a:t>
          </a:r>
          <a:r>
            <a:rPr lang="ru-RU" dirty="0" err="1" smtClean="0"/>
            <a:t>отриманих</a:t>
          </a:r>
          <a:r>
            <a:rPr lang="ru-RU" dirty="0" smtClean="0"/>
            <a:t> </a:t>
          </a:r>
          <a:r>
            <a:rPr lang="ru-RU" dirty="0" err="1" smtClean="0"/>
            <a:t>від</a:t>
          </a:r>
          <a:r>
            <a:rPr lang="ru-RU" dirty="0" smtClean="0"/>
            <a:t> </a:t>
          </a:r>
          <a:r>
            <a:rPr lang="ru-RU" dirty="0" err="1" smtClean="0"/>
            <a:t>розбирання</a:t>
          </a:r>
          <a:r>
            <a:rPr lang="ru-RU" dirty="0" smtClean="0"/>
            <a:t> </a:t>
          </a:r>
          <a:r>
            <a:rPr lang="ru-RU" dirty="0" err="1" smtClean="0"/>
            <a:t>конструкцій</a:t>
          </a:r>
          <a:r>
            <a:rPr lang="ru-RU" dirty="0" smtClean="0"/>
            <a:t>, </a:t>
          </a:r>
          <a:r>
            <a:rPr lang="ru-RU" dirty="0" err="1" smtClean="0"/>
            <a:t>знесення</a:t>
          </a:r>
          <a:r>
            <a:rPr lang="ru-RU" dirty="0" smtClean="0"/>
            <a:t> </a:t>
          </a:r>
          <a:r>
            <a:rPr lang="ru-RU" dirty="0" err="1" smtClean="0"/>
            <a:t>будівель</a:t>
          </a:r>
          <a:r>
            <a:rPr lang="ru-RU" dirty="0" smtClean="0"/>
            <a:t> та </a:t>
          </a:r>
          <a:r>
            <a:rPr lang="ru-RU" dirty="0" err="1" smtClean="0"/>
            <a:t>споруд</a:t>
          </a:r>
          <a:r>
            <a:rPr lang="ru-RU" dirty="0" smtClean="0"/>
            <a:t> </a:t>
          </a:r>
          <a:r>
            <a:rPr lang="ru-RU" dirty="0" err="1" smtClean="0"/>
            <a:t>або</a:t>
          </a:r>
          <a:r>
            <a:rPr lang="ru-RU" dirty="0" smtClean="0"/>
            <a:t> </a:t>
          </a:r>
          <a:r>
            <a:rPr lang="ru-RU" dirty="0" err="1" smtClean="0"/>
            <a:t>отриманих</a:t>
          </a:r>
          <a:r>
            <a:rPr lang="ru-RU" dirty="0" smtClean="0"/>
            <a:t> шляхом </a:t>
          </a:r>
          <a:r>
            <a:rPr lang="ru-RU" dirty="0" err="1" smtClean="0"/>
            <a:t>добування</a:t>
          </a:r>
          <a:r>
            <a:rPr lang="ru-RU" dirty="0" smtClean="0"/>
            <a:t> попутно </a:t>
          </a:r>
          <a:r>
            <a:rPr lang="ru-RU" dirty="0" err="1" smtClean="0"/>
            <a:t>будівництву</a:t>
          </a:r>
          <a:endParaRPr lang="uk-UA" dirty="0"/>
        </a:p>
      </dgm:t>
    </dgm:pt>
    <dgm:pt modelId="{2EB773B2-1376-4B92-8FF2-1621F8836E82}" type="parTrans" cxnId="{594C2A50-BE04-4570-B942-6734652543A4}">
      <dgm:prSet/>
      <dgm:spPr/>
      <dgm:t>
        <a:bodyPr/>
        <a:lstStyle/>
        <a:p>
          <a:endParaRPr lang="uk-UA"/>
        </a:p>
      </dgm:t>
    </dgm:pt>
    <dgm:pt modelId="{44973997-8DA4-4D2B-9D96-89455C9D771D}" type="sibTrans" cxnId="{594C2A50-BE04-4570-B942-6734652543A4}">
      <dgm:prSet/>
      <dgm:spPr/>
      <dgm:t>
        <a:bodyPr/>
        <a:lstStyle/>
        <a:p>
          <a:endParaRPr lang="uk-UA"/>
        </a:p>
      </dgm:t>
    </dgm:pt>
    <dgm:pt modelId="{7004E958-4F4A-4F88-9F4A-5A67C3269B64}">
      <dgm:prSet/>
      <dgm:spPr/>
      <dgm:t>
        <a:bodyPr/>
        <a:lstStyle/>
        <a:p>
          <a:r>
            <a:rPr lang="x-none" dirty="0" smtClean="0"/>
            <a:t>МВ 03450778-747:2015</a:t>
          </a:r>
          <a:endParaRPr lang="uk-UA" dirty="0" smtClean="0"/>
        </a:p>
        <a:p>
          <a:r>
            <a:rPr lang="uk-UA" dirty="0" smtClean="0"/>
            <a:t>Методичні вказівки з визначення вартості проектно-вишукувальних робіт на будівництво автомобільних доріг загального користування та транспортних споруд</a:t>
          </a:r>
          <a:endParaRPr lang="uk-UA" dirty="0"/>
        </a:p>
      </dgm:t>
    </dgm:pt>
    <dgm:pt modelId="{45035905-01AB-4B52-A6FB-052FD65E9D79}" type="parTrans" cxnId="{08B59CFD-CC94-4402-A7E5-A608468F79B1}">
      <dgm:prSet/>
      <dgm:spPr/>
      <dgm:t>
        <a:bodyPr/>
        <a:lstStyle/>
        <a:p>
          <a:endParaRPr lang="uk-UA"/>
        </a:p>
      </dgm:t>
    </dgm:pt>
    <dgm:pt modelId="{3A75A27A-EC98-4DED-B591-954904E53E1B}" type="sibTrans" cxnId="{08B59CFD-CC94-4402-A7E5-A608468F79B1}">
      <dgm:prSet/>
      <dgm:spPr/>
      <dgm:t>
        <a:bodyPr/>
        <a:lstStyle/>
        <a:p>
          <a:endParaRPr lang="uk-UA"/>
        </a:p>
      </dgm:t>
    </dgm:pt>
    <dgm:pt modelId="{9284EDD0-A990-48BF-9B4A-461CD236FAAC}">
      <dgm:prSet/>
      <dgm:spPr/>
      <dgm:t>
        <a:bodyPr/>
        <a:lstStyle/>
        <a:p>
          <a:r>
            <a:rPr lang="x-none" dirty="0" smtClean="0"/>
            <a:t>МВ 03450778-74</a:t>
          </a:r>
          <a:r>
            <a:rPr lang="uk-UA" dirty="0" smtClean="0"/>
            <a:t>8</a:t>
          </a:r>
          <a:r>
            <a:rPr lang="x-none" dirty="0" smtClean="0"/>
            <a:t>:2015</a:t>
          </a:r>
          <a:endParaRPr lang="uk-UA" dirty="0" smtClean="0"/>
        </a:p>
        <a:p>
          <a:r>
            <a:rPr lang="uk-UA" dirty="0" smtClean="0"/>
            <a:t>Методичні вказівки з розрахунку коштів на покриття ризиків замовника</a:t>
          </a:r>
          <a:endParaRPr lang="uk-UA" dirty="0"/>
        </a:p>
      </dgm:t>
    </dgm:pt>
    <dgm:pt modelId="{4882D4E6-D9F0-4ABE-8E01-A43757F2B9F8}" type="parTrans" cxnId="{911CD5FD-1D28-495F-BE8D-7E00D2D4B321}">
      <dgm:prSet/>
      <dgm:spPr/>
      <dgm:t>
        <a:bodyPr/>
        <a:lstStyle/>
        <a:p>
          <a:endParaRPr lang="uk-UA"/>
        </a:p>
      </dgm:t>
    </dgm:pt>
    <dgm:pt modelId="{D744EF2F-E2AE-4C73-B45F-235E29FDA080}" type="sibTrans" cxnId="{911CD5FD-1D28-495F-BE8D-7E00D2D4B321}">
      <dgm:prSet/>
      <dgm:spPr/>
      <dgm:t>
        <a:bodyPr/>
        <a:lstStyle/>
        <a:p>
          <a:endParaRPr lang="uk-UA"/>
        </a:p>
      </dgm:t>
    </dgm:pt>
    <dgm:pt modelId="{438089B7-1206-445D-B173-0C0C90A4C33A}">
      <dgm:prSet/>
      <dgm:spPr/>
      <dgm:t>
        <a:bodyPr/>
        <a:lstStyle/>
        <a:p>
          <a:r>
            <a:rPr lang="uk-UA" dirty="0" smtClean="0"/>
            <a:t>МР Д.1.1-03450778-854:2015</a:t>
          </a:r>
        </a:p>
        <a:p>
          <a:r>
            <a:rPr lang="ru-RU" dirty="0" err="1" smtClean="0"/>
            <a:t>Методичні</a:t>
          </a:r>
          <a:r>
            <a:rPr lang="ru-RU" dirty="0" smtClean="0"/>
            <a:t> </a:t>
          </a:r>
          <a:r>
            <a:rPr lang="ru-RU" dirty="0" err="1" smtClean="0"/>
            <a:t>рекомендації</a:t>
          </a:r>
          <a:r>
            <a:rPr lang="ru-RU" dirty="0" smtClean="0"/>
            <a:t> з </a:t>
          </a:r>
          <a:r>
            <a:rPr lang="ru-RU" dirty="0" err="1" smtClean="0"/>
            <a:t>оптимізації</a:t>
          </a:r>
          <a:r>
            <a:rPr lang="ru-RU" dirty="0" smtClean="0"/>
            <a:t> </a:t>
          </a:r>
          <a:r>
            <a:rPr lang="ru-RU" dirty="0" err="1" smtClean="0"/>
            <a:t>проведення</a:t>
          </a:r>
          <a:r>
            <a:rPr lang="ru-RU" dirty="0" smtClean="0"/>
            <a:t> процедур закупівель </a:t>
          </a:r>
          <a:r>
            <a:rPr lang="ru-RU" dirty="0" err="1" smtClean="0"/>
            <a:t>дорожніх</a:t>
          </a:r>
          <a:r>
            <a:rPr lang="ru-RU" dirty="0" smtClean="0"/>
            <a:t> </a:t>
          </a:r>
          <a:r>
            <a:rPr lang="ru-RU" dirty="0" err="1" smtClean="0"/>
            <a:t>робіт</a:t>
          </a:r>
          <a:endParaRPr lang="uk-UA" dirty="0"/>
        </a:p>
      </dgm:t>
    </dgm:pt>
    <dgm:pt modelId="{C8B6C1CF-9A58-4AF7-84AC-45696545A087}" type="parTrans" cxnId="{3E34A749-0AA3-47FD-8CB2-7400FF37A4F0}">
      <dgm:prSet/>
      <dgm:spPr/>
      <dgm:t>
        <a:bodyPr/>
        <a:lstStyle/>
        <a:p>
          <a:endParaRPr lang="uk-UA"/>
        </a:p>
      </dgm:t>
    </dgm:pt>
    <dgm:pt modelId="{1623B21C-9CE4-4365-9D08-0D11F79B27B4}" type="sibTrans" cxnId="{3E34A749-0AA3-47FD-8CB2-7400FF37A4F0}">
      <dgm:prSet/>
      <dgm:spPr/>
      <dgm:t>
        <a:bodyPr/>
        <a:lstStyle/>
        <a:p>
          <a:endParaRPr lang="uk-UA"/>
        </a:p>
      </dgm:t>
    </dgm:pt>
    <dgm:pt modelId="{7F0498E9-5AC3-4052-9A95-10389C54AA74}">
      <dgm:prSet/>
      <dgm:spPr/>
      <dgm:t>
        <a:bodyPr/>
        <a:lstStyle/>
        <a:p>
          <a:r>
            <a:rPr lang="uk-UA" dirty="0" smtClean="0"/>
            <a:t>М 42.1-37641918-768:2017</a:t>
          </a:r>
        </a:p>
        <a:p>
          <a:r>
            <a:rPr lang="uk-UA" dirty="0" smtClean="0"/>
            <a:t>Методика розрахунку витрат на перевезення працівників дорожніх організацій автомобільним транспортом до місця проведення дорожніх робіт</a:t>
          </a:r>
          <a:endParaRPr lang="uk-UA" dirty="0"/>
        </a:p>
      </dgm:t>
    </dgm:pt>
    <dgm:pt modelId="{1FB2BBAA-77AD-4ACB-BA2B-6ED352653E76}" type="parTrans" cxnId="{2C41E707-13F8-40DB-BACD-8EF25FCD9894}">
      <dgm:prSet/>
      <dgm:spPr/>
      <dgm:t>
        <a:bodyPr/>
        <a:lstStyle/>
        <a:p>
          <a:endParaRPr lang="uk-UA"/>
        </a:p>
      </dgm:t>
    </dgm:pt>
    <dgm:pt modelId="{844DF345-58A3-4E05-94E8-9C0A75F0EC63}" type="sibTrans" cxnId="{2C41E707-13F8-40DB-BACD-8EF25FCD9894}">
      <dgm:prSet/>
      <dgm:spPr/>
      <dgm:t>
        <a:bodyPr/>
        <a:lstStyle/>
        <a:p>
          <a:endParaRPr lang="uk-UA"/>
        </a:p>
      </dgm:t>
    </dgm:pt>
    <dgm:pt modelId="{C6FED64F-2B2F-47C6-9085-540E1412A183}">
      <dgm:prSet/>
      <dgm:spPr/>
      <dgm:t>
        <a:bodyPr/>
        <a:lstStyle/>
        <a:p>
          <a:r>
            <a:rPr lang="uk-UA" dirty="0" smtClean="0"/>
            <a:t>МВ 42.1-37641918-757:2017</a:t>
          </a:r>
        </a:p>
        <a:p>
          <a:r>
            <a:rPr lang="uk-UA" dirty="0" smtClean="0"/>
            <a:t>Методичні вказівки з проведення аналізу поточних цін на матеріали для дорожніх робіт усіма учасниками інвестиційного процесу</a:t>
          </a:r>
          <a:endParaRPr lang="uk-UA" dirty="0"/>
        </a:p>
      </dgm:t>
    </dgm:pt>
    <dgm:pt modelId="{5DE42B0B-A35D-4EF3-AF36-496476C4A204}" type="parTrans" cxnId="{350D8131-046D-4459-B598-C6F1FB774EFC}">
      <dgm:prSet/>
      <dgm:spPr/>
      <dgm:t>
        <a:bodyPr/>
        <a:lstStyle/>
        <a:p>
          <a:endParaRPr lang="uk-UA"/>
        </a:p>
      </dgm:t>
    </dgm:pt>
    <dgm:pt modelId="{635655A0-8A16-43D3-A048-B0E9EEDCDE04}" type="sibTrans" cxnId="{350D8131-046D-4459-B598-C6F1FB774EFC}">
      <dgm:prSet/>
      <dgm:spPr/>
      <dgm:t>
        <a:bodyPr/>
        <a:lstStyle/>
        <a:p>
          <a:endParaRPr lang="uk-UA"/>
        </a:p>
      </dgm:t>
    </dgm:pt>
    <dgm:pt modelId="{D8C83983-538F-4E64-8940-A6BA462EFBF6}">
      <dgm:prSet/>
      <dgm:spPr/>
      <dgm:t>
        <a:bodyPr/>
        <a:lstStyle/>
        <a:p>
          <a:r>
            <a:rPr lang="uk-UA" dirty="0" smtClean="0"/>
            <a:t>МВ 42.1-37641918-758:2017</a:t>
          </a:r>
        </a:p>
        <a:p>
          <a:r>
            <a:rPr lang="uk-UA" dirty="0" smtClean="0"/>
            <a:t>Методичні вказівки з визначення вартості дорожніх консультаційних послуг</a:t>
          </a:r>
          <a:endParaRPr lang="uk-UA" dirty="0"/>
        </a:p>
      </dgm:t>
    </dgm:pt>
    <dgm:pt modelId="{001A576E-CA15-4F2D-8D16-FF39CDCEDF3A}" type="parTrans" cxnId="{E23EA443-F9E4-4B5F-A32C-AF449F10C740}">
      <dgm:prSet/>
      <dgm:spPr/>
      <dgm:t>
        <a:bodyPr/>
        <a:lstStyle/>
        <a:p>
          <a:endParaRPr lang="uk-UA"/>
        </a:p>
      </dgm:t>
    </dgm:pt>
    <dgm:pt modelId="{DD90FF66-0E18-4977-9720-C24B449AEF65}" type="sibTrans" cxnId="{E23EA443-F9E4-4B5F-A32C-AF449F10C740}">
      <dgm:prSet/>
      <dgm:spPr/>
      <dgm:t>
        <a:bodyPr/>
        <a:lstStyle/>
        <a:p>
          <a:endParaRPr lang="uk-UA"/>
        </a:p>
      </dgm:t>
    </dgm:pt>
    <dgm:pt modelId="{2A79FE03-EBC1-457D-8CC5-1DF701704981}">
      <dgm:prSet/>
      <dgm:spPr/>
      <dgm:t>
        <a:bodyPr/>
        <a:lstStyle/>
        <a:p>
          <a:r>
            <a:rPr lang="uk-UA" dirty="0" smtClean="0"/>
            <a:t>МВ 42.1-37641918-774:2019</a:t>
          </a:r>
        </a:p>
        <a:p>
          <a:r>
            <a:rPr lang="uk-UA" dirty="0" smtClean="0"/>
            <a:t>Методичні вказівки із складання кошторису видатків на утримання служби замовника та визначення розміру коштів на її утримання при виконанні робіт з експлуатаційного утримання автомобільних доріг загального користування</a:t>
          </a:r>
          <a:endParaRPr lang="uk-UA" dirty="0"/>
        </a:p>
      </dgm:t>
    </dgm:pt>
    <dgm:pt modelId="{F529C355-B277-4D22-9BCE-72882CF4534E}" type="parTrans" cxnId="{C9BC345F-B0F0-42DD-9070-AADD021F05FD}">
      <dgm:prSet/>
      <dgm:spPr/>
      <dgm:t>
        <a:bodyPr/>
        <a:lstStyle/>
        <a:p>
          <a:endParaRPr lang="uk-UA"/>
        </a:p>
      </dgm:t>
    </dgm:pt>
    <dgm:pt modelId="{BC8C515E-B531-4799-945C-B3E5C4510C30}" type="sibTrans" cxnId="{C9BC345F-B0F0-42DD-9070-AADD021F05FD}">
      <dgm:prSet/>
      <dgm:spPr/>
      <dgm:t>
        <a:bodyPr/>
        <a:lstStyle/>
        <a:p>
          <a:endParaRPr lang="uk-UA"/>
        </a:p>
      </dgm:t>
    </dgm:pt>
    <dgm:pt modelId="{11084F2A-BCF3-41C8-830A-127E394434BA}" type="pres">
      <dgm:prSet presAssocID="{33A68E12-43C8-48FC-BE6D-D928017FF8E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3C2FD91-E2D0-47A5-9CEF-747100841D6E}" type="pres">
      <dgm:prSet presAssocID="{934BF362-ED46-498C-91A2-B2877CB9F85F}" presName="node" presStyleLbl="node1" presStyleIdx="0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57321A-E793-4A55-9F6D-734CD77AE8E5}" type="pres">
      <dgm:prSet presAssocID="{7EBF1ABA-5BEF-47D0-BAFA-466311D17670}" presName="sibTrans" presStyleCnt="0"/>
      <dgm:spPr/>
    </dgm:pt>
    <dgm:pt modelId="{8DCA1E79-5696-4F6F-9B5E-8A5CE5E61010}" type="pres">
      <dgm:prSet presAssocID="{81604984-1171-4C45-85D2-ACD1950B692E}" presName="node" presStyleLbl="node1" presStyleIdx="1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F3173F1-86A1-46E2-9DFA-3F4B5CFBB696}" type="pres">
      <dgm:prSet presAssocID="{3993F597-F030-4C38-A07D-CE9D305C9621}" presName="sibTrans" presStyleCnt="0"/>
      <dgm:spPr/>
    </dgm:pt>
    <dgm:pt modelId="{02C598E4-FA47-4E70-89C2-3EFDEB4BB22E}" type="pres">
      <dgm:prSet presAssocID="{9E60E76B-CBEC-4184-A71F-E44EA70ECB14}" presName="node" presStyleLbl="node1" presStyleIdx="2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21F9B4E-9DCA-4BDB-890F-CB4CE5D5114F}" type="pres">
      <dgm:prSet presAssocID="{7219575B-1E4C-477D-B315-F92E8F1B8611}" presName="sibTrans" presStyleCnt="0"/>
      <dgm:spPr/>
    </dgm:pt>
    <dgm:pt modelId="{38B0079F-6EA0-4D47-9953-B878F3564293}" type="pres">
      <dgm:prSet presAssocID="{85C66D05-8011-484D-B15D-4C235FA761B6}" presName="node" presStyleLbl="node1" presStyleIdx="3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69CA33A-0156-4921-96EF-4B00714093E3}" type="pres">
      <dgm:prSet presAssocID="{367F0B59-6E5D-4EEF-83A7-CC322C69D336}" presName="sibTrans" presStyleCnt="0"/>
      <dgm:spPr/>
    </dgm:pt>
    <dgm:pt modelId="{58EFBB92-DF70-4426-8D4A-281789D8302A}" type="pres">
      <dgm:prSet presAssocID="{2675408E-F077-41A6-9817-5056ECE15EE4}" presName="node" presStyleLbl="node1" presStyleIdx="4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9AF5205-039F-4D84-A3AD-6D7713F576AD}" type="pres">
      <dgm:prSet presAssocID="{A44D48B1-CEDD-415F-85FF-495F196B6906}" presName="sibTrans" presStyleCnt="0"/>
      <dgm:spPr/>
    </dgm:pt>
    <dgm:pt modelId="{AF08E32C-7880-4EF4-9DB1-A72B22BD9CC2}" type="pres">
      <dgm:prSet presAssocID="{BA33A8B2-85F0-43B2-9184-F32BC80D2B1B}" presName="node" presStyleLbl="node1" presStyleIdx="5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82648B9-C0EE-4E58-AC16-FCAC464DD94E}" type="pres">
      <dgm:prSet presAssocID="{4C56A984-E4EF-4FFD-BEDA-05C9ABB0593F}" presName="sibTrans" presStyleCnt="0"/>
      <dgm:spPr/>
    </dgm:pt>
    <dgm:pt modelId="{7F7CC691-66E7-415C-BCD1-27F3C17CA837}" type="pres">
      <dgm:prSet presAssocID="{62A0683D-34BF-4A2C-8C97-B0464262D7A8}" presName="node" presStyleLbl="node1" presStyleIdx="6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F3A0733-92CC-4516-8CBA-15C63F362A66}" type="pres">
      <dgm:prSet presAssocID="{0F18C984-0801-4359-9939-716BBF4C0D66}" presName="sibTrans" presStyleCnt="0"/>
      <dgm:spPr/>
    </dgm:pt>
    <dgm:pt modelId="{C72B8675-A6A7-42F3-9113-9531FB057367}" type="pres">
      <dgm:prSet presAssocID="{93D28E77-F4C2-4842-B857-5548973C7EEE}" presName="node" presStyleLbl="node1" presStyleIdx="7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A77935-589D-4F85-8B00-A0D14A73F792}" type="pres">
      <dgm:prSet presAssocID="{5E2D1AE6-7089-46F1-AD5C-D3ABAE8D2BE8}" presName="sibTrans" presStyleCnt="0"/>
      <dgm:spPr/>
    </dgm:pt>
    <dgm:pt modelId="{9486249D-858F-4020-ADC9-6D589434EA05}" type="pres">
      <dgm:prSet presAssocID="{7B118CCB-8C22-4B9A-9716-B07C0A0EE9A6}" presName="node" presStyleLbl="node1" presStyleIdx="8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457EB94-E4EB-42DB-9DCA-F44628CE1419}" type="pres">
      <dgm:prSet presAssocID="{44973997-8DA4-4D2B-9D96-89455C9D771D}" presName="sibTrans" presStyleCnt="0"/>
      <dgm:spPr/>
    </dgm:pt>
    <dgm:pt modelId="{7A8D4841-0975-4D9A-B576-33C50898DC47}" type="pres">
      <dgm:prSet presAssocID="{7004E958-4F4A-4F88-9F4A-5A67C3269B64}" presName="node" presStyleLbl="node1" presStyleIdx="9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532A8FE-01F2-4279-8A48-9A3706CB64AC}" type="pres">
      <dgm:prSet presAssocID="{3A75A27A-EC98-4DED-B591-954904E53E1B}" presName="sibTrans" presStyleCnt="0"/>
      <dgm:spPr/>
    </dgm:pt>
    <dgm:pt modelId="{86ACD07A-B9E4-461E-9BCC-C9BD18614902}" type="pres">
      <dgm:prSet presAssocID="{9284EDD0-A990-48BF-9B4A-461CD236FAAC}" presName="node" presStyleLbl="node1" presStyleIdx="10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85F7CA9-336D-4283-A409-37AD2FBD6E3E}" type="pres">
      <dgm:prSet presAssocID="{D744EF2F-E2AE-4C73-B45F-235E29FDA080}" presName="sibTrans" presStyleCnt="0"/>
      <dgm:spPr/>
    </dgm:pt>
    <dgm:pt modelId="{E01B0771-1E44-4BEB-BE4D-2532CCA5D654}" type="pres">
      <dgm:prSet presAssocID="{438089B7-1206-445D-B173-0C0C90A4C33A}" presName="node" presStyleLbl="node1" presStyleIdx="11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EFB2D9-9A96-4823-BC79-14A9FAE085A5}" type="pres">
      <dgm:prSet presAssocID="{1623B21C-9CE4-4365-9D08-0D11F79B27B4}" presName="sibTrans" presStyleCnt="0"/>
      <dgm:spPr/>
    </dgm:pt>
    <dgm:pt modelId="{26D18F19-AB45-4ACF-9FF8-E0DB40DDEDB6}" type="pres">
      <dgm:prSet presAssocID="{C6FED64F-2B2F-47C6-9085-540E1412A183}" presName="node" presStyleLbl="node1" presStyleIdx="12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9CFD23E-4A51-4653-87FA-79DC609A5E71}" type="pres">
      <dgm:prSet presAssocID="{635655A0-8A16-43D3-A048-B0E9EEDCDE04}" presName="sibTrans" presStyleCnt="0"/>
      <dgm:spPr/>
    </dgm:pt>
    <dgm:pt modelId="{2CF97B26-182C-4F45-9B44-BFFDA588E135}" type="pres">
      <dgm:prSet presAssocID="{D8C83983-538F-4E64-8940-A6BA462EFBF6}" presName="node" presStyleLbl="node1" presStyleIdx="13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0F73063-DEC7-40BA-BFE0-41E40EB0E3A1}" type="pres">
      <dgm:prSet presAssocID="{DD90FF66-0E18-4977-9720-C24B449AEF65}" presName="sibTrans" presStyleCnt="0"/>
      <dgm:spPr/>
    </dgm:pt>
    <dgm:pt modelId="{A8BBBD5F-01BB-48AC-A15D-2117D6DC810C}" type="pres">
      <dgm:prSet presAssocID="{7F0498E9-5AC3-4052-9A95-10389C54AA74}" presName="node" presStyleLbl="node1" presStyleIdx="14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6508441-77B9-4366-B2DC-3DD251A6DB94}" type="pres">
      <dgm:prSet presAssocID="{844DF345-58A3-4E05-94E8-9C0A75F0EC63}" presName="sibTrans" presStyleCnt="0"/>
      <dgm:spPr/>
    </dgm:pt>
    <dgm:pt modelId="{27035DEE-BFB9-4C8B-BF13-94019E125B57}" type="pres">
      <dgm:prSet presAssocID="{2A79FE03-EBC1-457D-8CC5-1DF701704981}" presName="node" presStyleLbl="node1" presStyleIdx="15" presStyleCnt="1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4A9E15F-6699-4271-A442-18DF92252D0D}" type="presOf" srcId="{7004E958-4F4A-4F88-9F4A-5A67C3269B64}" destId="{7A8D4841-0975-4D9A-B576-33C50898DC47}" srcOrd="0" destOrd="0" presId="urn:microsoft.com/office/officeart/2005/8/layout/default"/>
    <dgm:cxn modelId="{786C16C9-E006-4D4A-82F7-8BBBF59BF4B2}" type="presOf" srcId="{81604984-1171-4C45-85D2-ACD1950B692E}" destId="{8DCA1E79-5696-4F6F-9B5E-8A5CE5E61010}" srcOrd="0" destOrd="0" presId="urn:microsoft.com/office/officeart/2005/8/layout/default"/>
    <dgm:cxn modelId="{BD039E95-8A3B-451E-8EC6-1362D7461E0E}" srcId="{33A68E12-43C8-48FC-BE6D-D928017FF8EF}" destId="{BA33A8B2-85F0-43B2-9184-F32BC80D2B1B}" srcOrd="5" destOrd="0" parTransId="{8D5FDED0-8283-4411-8BF1-EC11D6C4D103}" sibTransId="{4C56A984-E4EF-4FFD-BEDA-05C9ABB0593F}"/>
    <dgm:cxn modelId="{C9BC345F-B0F0-42DD-9070-AADD021F05FD}" srcId="{33A68E12-43C8-48FC-BE6D-D928017FF8EF}" destId="{2A79FE03-EBC1-457D-8CC5-1DF701704981}" srcOrd="15" destOrd="0" parTransId="{F529C355-B277-4D22-9BCE-72882CF4534E}" sibTransId="{BC8C515E-B531-4799-945C-B3E5C4510C30}"/>
    <dgm:cxn modelId="{C34DDC02-C9CA-4A54-BA77-D2E929A0DB1C}" srcId="{33A68E12-43C8-48FC-BE6D-D928017FF8EF}" destId="{9E60E76B-CBEC-4184-A71F-E44EA70ECB14}" srcOrd="2" destOrd="0" parTransId="{883CF913-221F-4E55-AEA8-DE3085E81BB5}" sibTransId="{7219575B-1E4C-477D-B315-F92E8F1B8611}"/>
    <dgm:cxn modelId="{AA0411EF-AB79-4A71-B970-552B5CAD07C0}" type="presOf" srcId="{C6FED64F-2B2F-47C6-9085-540E1412A183}" destId="{26D18F19-AB45-4ACF-9FF8-E0DB40DDEDB6}" srcOrd="0" destOrd="0" presId="urn:microsoft.com/office/officeart/2005/8/layout/default"/>
    <dgm:cxn modelId="{F80B3C2B-A39B-404E-A470-D8DFE2A6053D}" srcId="{33A68E12-43C8-48FC-BE6D-D928017FF8EF}" destId="{934BF362-ED46-498C-91A2-B2877CB9F85F}" srcOrd="0" destOrd="0" parTransId="{B518B16F-C068-4902-B6A5-11AFB1CDDC4A}" sibTransId="{7EBF1ABA-5BEF-47D0-BAFA-466311D17670}"/>
    <dgm:cxn modelId="{B363642E-5C18-481F-8F1D-326BCF519CA9}" type="presOf" srcId="{93D28E77-F4C2-4842-B857-5548973C7EEE}" destId="{C72B8675-A6A7-42F3-9113-9531FB057367}" srcOrd="0" destOrd="0" presId="urn:microsoft.com/office/officeart/2005/8/layout/default"/>
    <dgm:cxn modelId="{08B59CFD-CC94-4402-A7E5-A608468F79B1}" srcId="{33A68E12-43C8-48FC-BE6D-D928017FF8EF}" destId="{7004E958-4F4A-4F88-9F4A-5A67C3269B64}" srcOrd="9" destOrd="0" parTransId="{45035905-01AB-4B52-A6FB-052FD65E9D79}" sibTransId="{3A75A27A-EC98-4DED-B591-954904E53E1B}"/>
    <dgm:cxn modelId="{D747E0FD-3C99-4A06-99A8-D610C9800317}" type="presOf" srcId="{BA33A8B2-85F0-43B2-9184-F32BC80D2B1B}" destId="{AF08E32C-7880-4EF4-9DB1-A72B22BD9CC2}" srcOrd="0" destOrd="0" presId="urn:microsoft.com/office/officeart/2005/8/layout/default"/>
    <dgm:cxn modelId="{5C739080-578C-460A-9C33-02B0359B8ADD}" type="presOf" srcId="{D8C83983-538F-4E64-8940-A6BA462EFBF6}" destId="{2CF97B26-182C-4F45-9B44-BFFDA588E135}" srcOrd="0" destOrd="0" presId="urn:microsoft.com/office/officeart/2005/8/layout/default"/>
    <dgm:cxn modelId="{E6766B67-6C22-44B0-92C4-7AAB8CF920AC}" type="presOf" srcId="{7B118CCB-8C22-4B9A-9716-B07C0A0EE9A6}" destId="{9486249D-858F-4020-ADC9-6D589434EA05}" srcOrd="0" destOrd="0" presId="urn:microsoft.com/office/officeart/2005/8/layout/default"/>
    <dgm:cxn modelId="{8D7E5E0C-8B21-4DA5-849C-DB779CB9755C}" type="presOf" srcId="{2A79FE03-EBC1-457D-8CC5-1DF701704981}" destId="{27035DEE-BFB9-4C8B-BF13-94019E125B57}" srcOrd="0" destOrd="0" presId="urn:microsoft.com/office/officeart/2005/8/layout/default"/>
    <dgm:cxn modelId="{E78F9FDD-82F1-49CA-BE71-D981CBB7EB3C}" type="presOf" srcId="{9284EDD0-A990-48BF-9B4A-461CD236FAAC}" destId="{86ACD07A-B9E4-461E-9BCC-C9BD18614902}" srcOrd="0" destOrd="0" presId="urn:microsoft.com/office/officeart/2005/8/layout/default"/>
    <dgm:cxn modelId="{7DB5C24B-6846-4D61-9679-709A30D6F3BA}" type="presOf" srcId="{2675408E-F077-41A6-9817-5056ECE15EE4}" destId="{58EFBB92-DF70-4426-8D4A-281789D8302A}" srcOrd="0" destOrd="0" presId="urn:microsoft.com/office/officeart/2005/8/layout/default"/>
    <dgm:cxn modelId="{E23EA443-F9E4-4B5F-A32C-AF449F10C740}" srcId="{33A68E12-43C8-48FC-BE6D-D928017FF8EF}" destId="{D8C83983-538F-4E64-8940-A6BA462EFBF6}" srcOrd="13" destOrd="0" parTransId="{001A576E-CA15-4F2D-8D16-FF39CDCEDF3A}" sibTransId="{DD90FF66-0E18-4977-9720-C24B449AEF65}"/>
    <dgm:cxn modelId="{28362952-2BCB-403D-BF8D-0DCE45C1798C}" srcId="{33A68E12-43C8-48FC-BE6D-D928017FF8EF}" destId="{81604984-1171-4C45-85D2-ACD1950B692E}" srcOrd="1" destOrd="0" parTransId="{6BFE3AE9-DD22-4089-B0EA-28664B31F7F6}" sibTransId="{3993F597-F030-4C38-A07D-CE9D305C9621}"/>
    <dgm:cxn modelId="{4A1E6D1F-44A5-44A9-91CF-FBEAE9FE9F4D}" type="presOf" srcId="{438089B7-1206-445D-B173-0C0C90A4C33A}" destId="{E01B0771-1E44-4BEB-BE4D-2532CCA5D654}" srcOrd="0" destOrd="0" presId="urn:microsoft.com/office/officeart/2005/8/layout/default"/>
    <dgm:cxn modelId="{E5120BB5-B3C5-4881-A150-37ED32C5488C}" type="presOf" srcId="{85C66D05-8011-484D-B15D-4C235FA761B6}" destId="{38B0079F-6EA0-4D47-9953-B878F3564293}" srcOrd="0" destOrd="0" presId="urn:microsoft.com/office/officeart/2005/8/layout/default"/>
    <dgm:cxn modelId="{E0581A98-6A50-4A13-A77B-78F0874C1394}" srcId="{33A68E12-43C8-48FC-BE6D-D928017FF8EF}" destId="{2675408E-F077-41A6-9817-5056ECE15EE4}" srcOrd="4" destOrd="0" parTransId="{C290362E-A927-4614-8CA2-213F1C77B620}" sibTransId="{A44D48B1-CEDD-415F-85FF-495F196B6906}"/>
    <dgm:cxn modelId="{C9DA9B3D-7BB9-418F-93BC-5AF0A14163A6}" srcId="{33A68E12-43C8-48FC-BE6D-D928017FF8EF}" destId="{93D28E77-F4C2-4842-B857-5548973C7EEE}" srcOrd="7" destOrd="0" parTransId="{8E723888-5A86-4E14-87BA-C5FA01FAE58F}" sibTransId="{5E2D1AE6-7089-46F1-AD5C-D3ABAE8D2BE8}"/>
    <dgm:cxn modelId="{C9414041-3BA4-4C72-9A06-1CBF51EE9896}" type="presOf" srcId="{7F0498E9-5AC3-4052-9A95-10389C54AA74}" destId="{A8BBBD5F-01BB-48AC-A15D-2117D6DC810C}" srcOrd="0" destOrd="0" presId="urn:microsoft.com/office/officeart/2005/8/layout/default"/>
    <dgm:cxn modelId="{594C2A50-BE04-4570-B942-6734652543A4}" srcId="{33A68E12-43C8-48FC-BE6D-D928017FF8EF}" destId="{7B118CCB-8C22-4B9A-9716-B07C0A0EE9A6}" srcOrd="8" destOrd="0" parTransId="{2EB773B2-1376-4B92-8FF2-1621F8836E82}" sibTransId="{44973997-8DA4-4D2B-9D96-89455C9D771D}"/>
    <dgm:cxn modelId="{BB150357-3AE4-4235-B121-E817EC331D61}" srcId="{33A68E12-43C8-48FC-BE6D-D928017FF8EF}" destId="{85C66D05-8011-484D-B15D-4C235FA761B6}" srcOrd="3" destOrd="0" parTransId="{623830E6-2903-44D7-97C5-22D634988FD2}" sibTransId="{367F0B59-6E5D-4EEF-83A7-CC322C69D336}"/>
    <dgm:cxn modelId="{350D8131-046D-4459-B598-C6F1FB774EFC}" srcId="{33A68E12-43C8-48FC-BE6D-D928017FF8EF}" destId="{C6FED64F-2B2F-47C6-9085-540E1412A183}" srcOrd="12" destOrd="0" parTransId="{5DE42B0B-A35D-4EF3-AF36-496476C4A204}" sibTransId="{635655A0-8A16-43D3-A048-B0E9EEDCDE04}"/>
    <dgm:cxn modelId="{57ADDCD1-395C-433D-9978-613A64D5FD6C}" type="presOf" srcId="{9E60E76B-CBEC-4184-A71F-E44EA70ECB14}" destId="{02C598E4-FA47-4E70-89C2-3EFDEB4BB22E}" srcOrd="0" destOrd="0" presId="urn:microsoft.com/office/officeart/2005/8/layout/default"/>
    <dgm:cxn modelId="{911CD5FD-1D28-495F-BE8D-7E00D2D4B321}" srcId="{33A68E12-43C8-48FC-BE6D-D928017FF8EF}" destId="{9284EDD0-A990-48BF-9B4A-461CD236FAAC}" srcOrd="10" destOrd="0" parTransId="{4882D4E6-D9F0-4ABE-8E01-A43757F2B9F8}" sibTransId="{D744EF2F-E2AE-4C73-B45F-235E29FDA080}"/>
    <dgm:cxn modelId="{2673675D-65E1-412A-943B-36182E76EDCC}" type="presOf" srcId="{62A0683D-34BF-4A2C-8C97-B0464262D7A8}" destId="{7F7CC691-66E7-415C-BCD1-27F3C17CA837}" srcOrd="0" destOrd="0" presId="urn:microsoft.com/office/officeart/2005/8/layout/default"/>
    <dgm:cxn modelId="{3E34A749-0AA3-47FD-8CB2-7400FF37A4F0}" srcId="{33A68E12-43C8-48FC-BE6D-D928017FF8EF}" destId="{438089B7-1206-445D-B173-0C0C90A4C33A}" srcOrd="11" destOrd="0" parTransId="{C8B6C1CF-9A58-4AF7-84AC-45696545A087}" sibTransId="{1623B21C-9CE4-4365-9D08-0D11F79B27B4}"/>
    <dgm:cxn modelId="{8C80CC7B-20A8-4879-92E8-7B2E6E4612A9}" type="presOf" srcId="{934BF362-ED46-498C-91A2-B2877CB9F85F}" destId="{13C2FD91-E2D0-47A5-9CEF-747100841D6E}" srcOrd="0" destOrd="0" presId="urn:microsoft.com/office/officeart/2005/8/layout/default"/>
    <dgm:cxn modelId="{B00DA5E5-D9E4-4481-AD40-96AF6EECBD5F}" type="presOf" srcId="{33A68E12-43C8-48FC-BE6D-D928017FF8EF}" destId="{11084F2A-BCF3-41C8-830A-127E394434BA}" srcOrd="0" destOrd="0" presId="urn:microsoft.com/office/officeart/2005/8/layout/default"/>
    <dgm:cxn modelId="{2C41E707-13F8-40DB-BACD-8EF25FCD9894}" srcId="{33A68E12-43C8-48FC-BE6D-D928017FF8EF}" destId="{7F0498E9-5AC3-4052-9A95-10389C54AA74}" srcOrd="14" destOrd="0" parTransId="{1FB2BBAA-77AD-4ACB-BA2B-6ED352653E76}" sibTransId="{844DF345-58A3-4E05-94E8-9C0A75F0EC63}"/>
    <dgm:cxn modelId="{792BA5FD-9396-4E5F-921A-B2E0D94C2264}" srcId="{33A68E12-43C8-48FC-BE6D-D928017FF8EF}" destId="{62A0683D-34BF-4A2C-8C97-B0464262D7A8}" srcOrd="6" destOrd="0" parTransId="{FB4D8B20-0E7F-4F06-B6BF-D9D71C29A5EE}" sibTransId="{0F18C984-0801-4359-9939-716BBF4C0D66}"/>
    <dgm:cxn modelId="{4D3517D8-D80C-4951-A263-696F0F14C1A8}" type="presParOf" srcId="{11084F2A-BCF3-41C8-830A-127E394434BA}" destId="{13C2FD91-E2D0-47A5-9CEF-747100841D6E}" srcOrd="0" destOrd="0" presId="urn:microsoft.com/office/officeart/2005/8/layout/default"/>
    <dgm:cxn modelId="{01CFD7F2-C7F2-47F6-9813-FD0BE6CA23A8}" type="presParOf" srcId="{11084F2A-BCF3-41C8-830A-127E394434BA}" destId="{4157321A-E793-4A55-9F6D-734CD77AE8E5}" srcOrd="1" destOrd="0" presId="urn:microsoft.com/office/officeart/2005/8/layout/default"/>
    <dgm:cxn modelId="{16EFB672-B743-49C6-9716-A71D3ED829DA}" type="presParOf" srcId="{11084F2A-BCF3-41C8-830A-127E394434BA}" destId="{8DCA1E79-5696-4F6F-9B5E-8A5CE5E61010}" srcOrd="2" destOrd="0" presId="urn:microsoft.com/office/officeart/2005/8/layout/default"/>
    <dgm:cxn modelId="{6E512864-EEE2-41DF-9FAE-19052952382E}" type="presParOf" srcId="{11084F2A-BCF3-41C8-830A-127E394434BA}" destId="{2F3173F1-86A1-46E2-9DFA-3F4B5CFBB696}" srcOrd="3" destOrd="0" presId="urn:microsoft.com/office/officeart/2005/8/layout/default"/>
    <dgm:cxn modelId="{AE50FD2D-B1F2-4609-9836-2135C7A21049}" type="presParOf" srcId="{11084F2A-BCF3-41C8-830A-127E394434BA}" destId="{02C598E4-FA47-4E70-89C2-3EFDEB4BB22E}" srcOrd="4" destOrd="0" presId="urn:microsoft.com/office/officeart/2005/8/layout/default"/>
    <dgm:cxn modelId="{5D6FC8A8-896B-44E5-BF26-44ECBCBE8A3A}" type="presParOf" srcId="{11084F2A-BCF3-41C8-830A-127E394434BA}" destId="{521F9B4E-9DCA-4BDB-890F-CB4CE5D5114F}" srcOrd="5" destOrd="0" presId="urn:microsoft.com/office/officeart/2005/8/layout/default"/>
    <dgm:cxn modelId="{46CFDC60-B1D4-47DC-8CB7-ACC57271FB2E}" type="presParOf" srcId="{11084F2A-BCF3-41C8-830A-127E394434BA}" destId="{38B0079F-6EA0-4D47-9953-B878F3564293}" srcOrd="6" destOrd="0" presId="urn:microsoft.com/office/officeart/2005/8/layout/default"/>
    <dgm:cxn modelId="{3677BB0C-9037-4AF9-9A04-0E98B9E1DD6A}" type="presParOf" srcId="{11084F2A-BCF3-41C8-830A-127E394434BA}" destId="{269CA33A-0156-4921-96EF-4B00714093E3}" srcOrd="7" destOrd="0" presId="urn:microsoft.com/office/officeart/2005/8/layout/default"/>
    <dgm:cxn modelId="{1D65F401-27FB-4574-AC86-93ACA7CDE6C4}" type="presParOf" srcId="{11084F2A-BCF3-41C8-830A-127E394434BA}" destId="{58EFBB92-DF70-4426-8D4A-281789D8302A}" srcOrd="8" destOrd="0" presId="urn:microsoft.com/office/officeart/2005/8/layout/default"/>
    <dgm:cxn modelId="{4D3CE5F2-A89D-47D4-B22E-2F912C536FBA}" type="presParOf" srcId="{11084F2A-BCF3-41C8-830A-127E394434BA}" destId="{99AF5205-039F-4D84-A3AD-6D7713F576AD}" srcOrd="9" destOrd="0" presId="urn:microsoft.com/office/officeart/2005/8/layout/default"/>
    <dgm:cxn modelId="{7FB0D447-D163-46DB-9399-B959FDB1F5F2}" type="presParOf" srcId="{11084F2A-BCF3-41C8-830A-127E394434BA}" destId="{AF08E32C-7880-4EF4-9DB1-A72B22BD9CC2}" srcOrd="10" destOrd="0" presId="urn:microsoft.com/office/officeart/2005/8/layout/default"/>
    <dgm:cxn modelId="{AF37A21F-E241-45EC-9DF5-CB1D02094422}" type="presParOf" srcId="{11084F2A-BCF3-41C8-830A-127E394434BA}" destId="{282648B9-C0EE-4E58-AC16-FCAC464DD94E}" srcOrd="11" destOrd="0" presId="urn:microsoft.com/office/officeart/2005/8/layout/default"/>
    <dgm:cxn modelId="{2DEA8B56-C1E5-4DCB-B921-8D770CF7FDDA}" type="presParOf" srcId="{11084F2A-BCF3-41C8-830A-127E394434BA}" destId="{7F7CC691-66E7-415C-BCD1-27F3C17CA837}" srcOrd="12" destOrd="0" presId="urn:microsoft.com/office/officeart/2005/8/layout/default"/>
    <dgm:cxn modelId="{EDEC741F-473A-4C4A-B842-FE79680B367F}" type="presParOf" srcId="{11084F2A-BCF3-41C8-830A-127E394434BA}" destId="{DF3A0733-92CC-4516-8CBA-15C63F362A66}" srcOrd="13" destOrd="0" presId="urn:microsoft.com/office/officeart/2005/8/layout/default"/>
    <dgm:cxn modelId="{8A9C141A-CFA5-4094-8FAB-6A08D0CE75B4}" type="presParOf" srcId="{11084F2A-BCF3-41C8-830A-127E394434BA}" destId="{C72B8675-A6A7-42F3-9113-9531FB057367}" srcOrd="14" destOrd="0" presId="urn:microsoft.com/office/officeart/2005/8/layout/default"/>
    <dgm:cxn modelId="{A299FC58-61BE-4B28-8CCF-26883576EFF1}" type="presParOf" srcId="{11084F2A-BCF3-41C8-830A-127E394434BA}" destId="{1AA77935-589D-4F85-8B00-A0D14A73F792}" srcOrd="15" destOrd="0" presId="urn:microsoft.com/office/officeart/2005/8/layout/default"/>
    <dgm:cxn modelId="{69510CD9-A26E-4915-ACFC-6F70BB8AED72}" type="presParOf" srcId="{11084F2A-BCF3-41C8-830A-127E394434BA}" destId="{9486249D-858F-4020-ADC9-6D589434EA05}" srcOrd="16" destOrd="0" presId="urn:microsoft.com/office/officeart/2005/8/layout/default"/>
    <dgm:cxn modelId="{69257A75-AA6F-4BCA-B9D1-5CD10118D29A}" type="presParOf" srcId="{11084F2A-BCF3-41C8-830A-127E394434BA}" destId="{3457EB94-E4EB-42DB-9DCA-F44628CE1419}" srcOrd="17" destOrd="0" presId="urn:microsoft.com/office/officeart/2005/8/layout/default"/>
    <dgm:cxn modelId="{209939C1-F21C-48C2-BD18-A20D7D736C29}" type="presParOf" srcId="{11084F2A-BCF3-41C8-830A-127E394434BA}" destId="{7A8D4841-0975-4D9A-B576-33C50898DC47}" srcOrd="18" destOrd="0" presId="urn:microsoft.com/office/officeart/2005/8/layout/default"/>
    <dgm:cxn modelId="{B7667D5C-4993-499D-BF8A-C011E55E8433}" type="presParOf" srcId="{11084F2A-BCF3-41C8-830A-127E394434BA}" destId="{E532A8FE-01F2-4279-8A48-9A3706CB64AC}" srcOrd="19" destOrd="0" presId="urn:microsoft.com/office/officeart/2005/8/layout/default"/>
    <dgm:cxn modelId="{3795590E-14E8-4CCE-9798-5A5A5D1D797B}" type="presParOf" srcId="{11084F2A-BCF3-41C8-830A-127E394434BA}" destId="{86ACD07A-B9E4-461E-9BCC-C9BD18614902}" srcOrd="20" destOrd="0" presId="urn:microsoft.com/office/officeart/2005/8/layout/default"/>
    <dgm:cxn modelId="{24DA4E27-41E8-4628-8271-B7775B10EF03}" type="presParOf" srcId="{11084F2A-BCF3-41C8-830A-127E394434BA}" destId="{285F7CA9-336D-4283-A409-37AD2FBD6E3E}" srcOrd="21" destOrd="0" presId="urn:microsoft.com/office/officeart/2005/8/layout/default"/>
    <dgm:cxn modelId="{4849C314-9A28-4857-A801-CC72346F8772}" type="presParOf" srcId="{11084F2A-BCF3-41C8-830A-127E394434BA}" destId="{E01B0771-1E44-4BEB-BE4D-2532CCA5D654}" srcOrd="22" destOrd="0" presId="urn:microsoft.com/office/officeart/2005/8/layout/default"/>
    <dgm:cxn modelId="{B725B692-C90D-4964-9B1C-2CA17CB7BF90}" type="presParOf" srcId="{11084F2A-BCF3-41C8-830A-127E394434BA}" destId="{41EFB2D9-9A96-4823-BC79-14A9FAE085A5}" srcOrd="23" destOrd="0" presId="urn:microsoft.com/office/officeart/2005/8/layout/default"/>
    <dgm:cxn modelId="{8149DEB3-F50E-498D-807D-9AA5DFBABC54}" type="presParOf" srcId="{11084F2A-BCF3-41C8-830A-127E394434BA}" destId="{26D18F19-AB45-4ACF-9FF8-E0DB40DDEDB6}" srcOrd="24" destOrd="0" presId="urn:microsoft.com/office/officeart/2005/8/layout/default"/>
    <dgm:cxn modelId="{292F77D6-9BAD-4808-AFBD-1328F3B11DFE}" type="presParOf" srcId="{11084F2A-BCF3-41C8-830A-127E394434BA}" destId="{39CFD23E-4A51-4653-87FA-79DC609A5E71}" srcOrd="25" destOrd="0" presId="urn:microsoft.com/office/officeart/2005/8/layout/default"/>
    <dgm:cxn modelId="{FAB422EB-1B97-4478-933A-2491EBD7B10E}" type="presParOf" srcId="{11084F2A-BCF3-41C8-830A-127E394434BA}" destId="{2CF97B26-182C-4F45-9B44-BFFDA588E135}" srcOrd="26" destOrd="0" presId="urn:microsoft.com/office/officeart/2005/8/layout/default"/>
    <dgm:cxn modelId="{711C45CD-AF27-4AD1-B851-24F807C24070}" type="presParOf" srcId="{11084F2A-BCF3-41C8-830A-127E394434BA}" destId="{60F73063-DEC7-40BA-BFE0-41E40EB0E3A1}" srcOrd="27" destOrd="0" presId="urn:microsoft.com/office/officeart/2005/8/layout/default"/>
    <dgm:cxn modelId="{DC4F417A-7F30-4819-90D9-20141EFDC6A6}" type="presParOf" srcId="{11084F2A-BCF3-41C8-830A-127E394434BA}" destId="{A8BBBD5F-01BB-48AC-A15D-2117D6DC810C}" srcOrd="28" destOrd="0" presId="urn:microsoft.com/office/officeart/2005/8/layout/default"/>
    <dgm:cxn modelId="{F730899B-D7EF-4C46-9E2F-D76CFE8C7C85}" type="presParOf" srcId="{11084F2A-BCF3-41C8-830A-127E394434BA}" destId="{36508441-77B9-4366-B2DC-3DD251A6DB94}" srcOrd="29" destOrd="0" presId="urn:microsoft.com/office/officeart/2005/8/layout/default"/>
    <dgm:cxn modelId="{5B3D40A6-B72C-49A9-83C9-0E0414635424}" type="presParOf" srcId="{11084F2A-BCF3-41C8-830A-127E394434BA}" destId="{27035DEE-BFB9-4C8B-BF13-94019E125B57}" srcOrd="3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8AD57-E824-48B1-9201-1B778ED4C1D9}">
      <dsp:nvSpPr>
        <dsp:cNvPr id="0" name=""/>
        <dsp:cNvSpPr/>
      </dsp:nvSpPr>
      <dsp:spPr>
        <a:xfrm>
          <a:off x="1495767" y="741284"/>
          <a:ext cx="5305856" cy="5305856"/>
        </a:xfrm>
        <a:prstGeom prst="blockArc">
          <a:avLst>
            <a:gd name="adj1" fmla="val 12546988"/>
            <a:gd name="adj2" fmla="val 16763766"/>
            <a:gd name="adj3" fmla="val 453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33E1345-DD03-49D1-88B2-0F8807D36A99}">
      <dsp:nvSpPr>
        <dsp:cNvPr id="0" name=""/>
        <dsp:cNvSpPr/>
      </dsp:nvSpPr>
      <dsp:spPr>
        <a:xfrm>
          <a:off x="1476038" y="776071"/>
          <a:ext cx="5305856" cy="5305856"/>
        </a:xfrm>
        <a:prstGeom prst="blockArc">
          <a:avLst>
            <a:gd name="adj1" fmla="val 8999988"/>
            <a:gd name="adj2" fmla="val 12600012"/>
            <a:gd name="adj3" fmla="val 453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C85FB4B-7BD8-419C-BB4D-6D31B628D7A5}">
      <dsp:nvSpPr>
        <dsp:cNvPr id="0" name=""/>
        <dsp:cNvSpPr/>
      </dsp:nvSpPr>
      <dsp:spPr>
        <a:xfrm>
          <a:off x="1495767" y="810859"/>
          <a:ext cx="5305856" cy="5305856"/>
        </a:xfrm>
        <a:prstGeom prst="blockArc">
          <a:avLst>
            <a:gd name="adj1" fmla="val 4836234"/>
            <a:gd name="adj2" fmla="val 9053012"/>
            <a:gd name="adj3" fmla="val 453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9C08D3-CF38-4992-B99C-07F3789D3585}">
      <dsp:nvSpPr>
        <dsp:cNvPr id="0" name=""/>
        <dsp:cNvSpPr/>
      </dsp:nvSpPr>
      <dsp:spPr>
        <a:xfrm>
          <a:off x="2407910" y="822570"/>
          <a:ext cx="5305856" cy="5305856"/>
        </a:xfrm>
        <a:prstGeom prst="blockArc">
          <a:avLst>
            <a:gd name="adj1" fmla="val 1729245"/>
            <a:gd name="adj2" fmla="val 6052033"/>
            <a:gd name="adj3" fmla="val 453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78A17CF-315E-4C0F-941C-BBE565EC6F79}">
      <dsp:nvSpPr>
        <dsp:cNvPr id="0" name=""/>
        <dsp:cNvSpPr/>
      </dsp:nvSpPr>
      <dsp:spPr>
        <a:xfrm>
          <a:off x="2434121" y="776071"/>
          <a:ext cx="5305856" cy="5305856"/>
        </a:xfrm>
        <a:prstGeom prst="blockArc">
          <a:avLst>
            <a:gd name="adj1" fmla="val 19799983"/>
            <a:gd name="adj2" fmla="val 1800017"/>
            <a:gd name="adj3" fmla="val 453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1A924FD-C0BB-4CBC-A384-72B5FD96D1AD}">
      <dsp:nvSpPr>
        <dsp:cNvPr id="0" name=""/>
        <dsp:cNvSpPr/>
      </dsp:nvSpPr>
      <dsp:spPr>
        <a:xfrm>
          <a:off x="2407910" y="729573"/>
          <a:ext cx="5305856" cy="5305856"/>
        </a:xfrm>
        <a:prstGeom prst="blockArc">
          <a:avLst>
            <a:gd name="adj1" fmla="val 15547967"/>
            <a:gd name="adj2" fmla="val 19870755"/>
            <a:gd name="adj3" fmla="val 453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64C2B9F-2D48-4AA9-AEE8-17298AA3F331}">
      <dsp:nvSpPr>
        <dsp:cNvPr id="0" name=""/>
        <dsp:cNvSpPr/>
      </dsp:nvSpPr>
      <dsp:spPr>
        <a:xfrm>
          <a:off x="2985297" y="2443777"/>
          <a:ext cx="3173405" cy="1970444"/>
        </a:xfrm>
        <a:prstGeom prst="ellipse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500" b="1" kern="1200" dirty="0" smtClean="0"/>
            <a:t>Якісні дороги</a:t>
          </a:r>
          <a:endParaRPr lang="uk-UA" sz="4500" b="1" kern="1200" dirty="0"/>
        </a:p>
      </dsp:txBody>
      <dsp:txXfrm>
        <a:off x="3450031" y="2732342"/>
        <a:ext cx="2243937" cy="1393314"/>
      </dsp:txXfrm>
    </dsp:sp>
    <dsp:sp modelId="{D3366E17-894F-44E7-B396-CA9AE50F093C}">
      <dsp:nvSpPr>
        <dsp:cNvPr id="0" name=""/>
        <dsp:cNvSpPr/>
      </dsp:nvSpPr>
      <dsp:spPr>
        <a:xfrm>
          <a:off x="3228062" y="146499"/>
          <a:ext cx="2687874" cy="13793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1. Системне планування </a:t>
          </a:r>
          <a:endParaRPr lang="uk-UA" sz="2300" kern="1200" dirty="0"/>
        </a:p>
      </dsp:txBody>
      <dsp:txXfrm>
        <a:off x="3621692" y="348494"/>
        <a:ext cx="1900614" cy="975320"/>
      </dsp:txXfrm>
    </dsp:sp>
    <dsp:sp modelId="{7B8C763C-F42D-4E59-9204-FCB3A508D848}">
      <dsp:nvSpPr>
        <dsp:cNvPr id="0" name=""/>
        <dsp:cNvSpPr/>
      </dsp:nvSpPr>
      <dsp:spPr>
        <a:xfrm>
          <a:off x="5988575" y="1442910"/>
          <a:ext cx="2687874" cy="13793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2. Незалежний контроль якості</a:t>
          </a:r>
          <a:endParaRPr lang="uk-UA" sz="2300" kern="1200" dirty="0"/>
        </a:p>
      </dsp:txBody>
      <dsp:txXfrm>
        <a:off x="6382205" y="1644905"/>
        <a:ext cx="1900614" cy="975320"/>
      </dsp:txXfrm>
    </dsp:sp>
    <dsp:sp modelId="{F7A113BA-7395-4846-90B7-BBE013E0D1AA}">
      <dsp:nvSpPr>
        <dsp:cNvPr id="0" name=""/>
        <dsp:cNvSpPr/>
      </dsp:nvSpPr>
      <dsp:spPr>
        <a:xfrm>
          <a:off x="5988575" y="4035778"/>
          <a:ext cx="2687874" cy="13793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3. Сучасні європейські норми</a:t>
          </a:r>
          <a:endParaRPr lang="uk-UA" sz="2300" kern="1200" dirty="0"/>
        </a:p>
      </dsp:txBody>
      <dsp:txXfrm>
        <a:off x="6382205" y="4237773"/>
        <a:ext cx="1900614" cy="975320"/>
      </dsp:txXfrm>
    </dsp:sp>
    <dsp:sp modelId="{FAFBDE72-B6C2-4EB6-9A6C-0604BE92CA71}">
      <dsp:nvSpPr>
        <dsp:cNvPr id="0" name=""/>
        <dsp:cNvSpPr/>
      </dsp:nvSpPr>
      <dsp:spPr>
        <a:xfrm>
          <a:off x="3228062" y="5332190"/>
          <a:ext cx="2687874" cy="13793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4. Кадровий потенціал</a:t>
          </a:r>
          <a:endParaRPr lang="uk-UA" sz="2300" kern="1200" dirty="0"/>
        </a:p>
      </dsp:txBody>
      <dsp:txXfrm>
        <a:off x="3621692" y="5534185"/>
        <a:ext cx="1900614" cy="975320"/>
      </dsp:txXfrm>
    </dsp:sp>
    <dsp:sp modelId="{805B0C62-145B-43CE-962D-ED36E7B19E3F}">
      <dsp:nvSpPr>
        <dsp:cNvPr id="0" name=""/>
        <dsp:cNvSpPr/>
      </dsp:nvSpPr>
      <dsp:spPr>
        <a:xfrm>
          <a:off x="539564" y="4035775"/>
          <a:ext cx="2687874" cy="13793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5. Конкурентне середовище</a:t>
          </a:r>
          <a:endParaRPr lang="uk-UA" sz="2300" kern="1200" dirty="0"/>
        </a:p>
      </dsp:txBody>
      <dsp:txXfrm>
        <a:off x="933194" y="4237770"/>
        <a:ext cx="1900614" cy="975320"/>
      </dsp:txXfrm>
    </dsp:sp>
    <dsp:sp modelId="{FE8B8161-F4C1-4DE5-A344-402E9FA65FB6}">
      <dsp:nvSpPr>
        <dsp:cNvPr id="0" name=""/>
        <dsp:cNvSpPr/>
      </dsp:nvSpPr>
      <dsp:spPr>
        <a:xfrm>
          <a:off x="539564" y="1442913"/>
          <a:ext cx="2687874" cy="13793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kern="1200" dirty="0" smtClean="0"/>
            <a:t>6. Ефективне ціноутворення</a:t>
          </a:r>
          <a:endParaRPr lang="uk-UA" sz="2300" kern="1200" dirty="0"/>
        </a:p>
      </dsp:txBody>
      <dsp:txXfrm>
        <a:off x="933194" y="1644908"/>
        <a:ext cx="1900614" cy="975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E6C2E1-717F-43F0-B92E-A1CF488BC544}">
      <dsp:nvSpPr>
        <dsp:cNvPr id="0" name=""/>
        <dsp:cNvSpPr/>
      </dsp:nvSpPr>
      <dsp:spPr>
        <a:xfrm>
          <a:off x="2359" y="560657"/>
          <a:ext cx="2253573" cy="12986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i="0" kern="1200" dirty="0" smtClean="0">
              <a:latin typeface="+mn-lt"/>
              <a:cs typeface="Times New Roman" panose="02020603050405020304" pitchFamily="18" charset="0"/>
            </a:rPr>
            <a:t>СОУ 42.1-37641918-050:2018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i="0" kern="1200" dirty="0" smtClean="0"/>
            <a:t>Автомобільні дороги. Правила визначення вартості робіт з капітального ремонту</a:t>
          </a:r>
          <a:endParaRPr lang="uk-UA" sz="1200" b="0" i="0" kern="1200" dirty="0">
            <a:latin typeface="+mn-lt"/>
            <a:cs typeface="Times New Roman" panose="02020603050405020304" pitchFamily="18" charset="0"/>
          </a:endParaRPr>
        </a:p>
      </dsp:txBody>
      <dsp:txXfrm>
        <a:off x="2359" y="560657"/>
        <a:ext cx="2253573" cy="1298653"/>
      </dsp:txXfrm>
    </dsp:sp>
    <dsp:sp modelId="{D8049F10-CBCC-4D48-BE73-77B3B2911498}">
      <dsp:nvSpPr>
        <dsp:cNvPr id="0" name=""/>
        <dsp:cNvSpPr/>
      </dsp:nvSpPr>
      <dsp:spPr>
        <a:xfrm>
          <a:off x="2438768" y="560657"/>
          <a:ext cx="2048706" cy="12986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i="0" kern="1200" dirty="0" smtClean="0">
              <a:latin typeface="+mn-lt"/>
              <a:cs typeface="Times New Roman" panose="02020603050405020304" pitchFamily="18" charset="0"/>
            </a:rPr>
            <a:t>СОУ 42.1-37641918-085:2018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0" i="0" kern="1200" dirty="0" smtClean="0"/>
            <a:t>Автомобільні дороги. Правила визначення вартості робіт з поточного ремонту та експлуатаційного утримання</a:t>
          </a:r>
          <a:endParaRPr lang="uk-UA" sz="1200" b="0" i="0" kern="1200" dirty="0">
            <a:latin typeface="+mn-lt"/>
            <a:cs typeface="Times New Roman" panose="02020603050405020304" pitchFamily="18" charset="0"/>
          </a:endParaRPr>
        </a:p>
      </dsp:txBody>
      <dsp:txXfrm>
        <a:off x="2438768" y="560657"/>
        <a:ext cx="2048706" cy="1298653"/>
      </dsp:txXfrm>
    </dsp:sp>
    <dsp:sp modelId="{FEB9907D-4F8E-463B-B09E-69AB2E719C7A}">
      <dsp:nvSpPr>
        <dsp:cNvPr id="0" name=""/>
        <dsp:cNvSpPr/>
      </dsp:nvSpPr>
      <dsp:spPr>
        <a:xfrm>
          <a:off x="4670310" y="560657"/>
          <a:ext cx="2048706" cy="12986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СОУ 42.1-37641918-035:2018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Автомобільні дороги. Ресурсні    елементні кошторисні норми на ремонтно-будівельні роботи</a:t>
          </a:r>
          <a:endParaRPr lang="ru-RU" sz="1100" kern="1200" dirty="0" smtClean="0">
            <a:latin typeface="+mn-lt"/>
            <a:cs typeface="Times New Roman" panose="02020603050405020304" pitchFamily="18" charset="0"/>
          </a:endParaRPr>
        </a:p>
      </dsp:txBody>
      <dsp:txXfrm>
        <a:off x="4670310" y="560657"/>
        <a:ext cx="2048706" cy="1298653"/>
      </dsp:txXfrm>
    </dsp:sp>
    <dsp:sp modelId="{37FA1DF0-1D15-4E87-8311-C36DE11D942B}">
      <dsp:nvSpPr>
        <dsp:cNvPr id="0" name=""/>
        <dsp:cNvSpPr/>
      </dsp:nvSpPr>
      <dsp:spPr>
        <a:xfrm>
          <a:off x="6901852" y="560657"/>
          <a:ext cx="2011188" cy="129865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err="1" smtClean="0">
              <a:latin typeface="+mn-lt"/>
              <a:cs typeface="Times New Roman" panose="02020603050405020304" pitchFamily="18" charset="0"/>
            </a:rPr>
            <a:t>СОУ</a:t>
          </a: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 45.2-00018112-049:2009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(зі зміною №1) Відомчі ресурсні елементні кошторисні норми. Розроблення проектів організації дорожнього руху</a:t>
          </a:r>
          <a:endParaRPr lang="ru-RU" sz="1100" kern="1200" dirty="0">
            <a:latin typeface="+mn-lt"/>
            <a:cs typeface="Times New Roman" panose="02020603050405020304" pitchFamily="18" charset="0"/>
          </a:endParaRPr>
        </a:p>
      </dsp:txBody>
      <dsp:txXfrm>
        <a:off x="6901852" y="560657"/>
        <a:ext cx="2011188" cy="1298653"/>
      </dsp:txXfrm>
    </dsp:sp>
    <dsp:sp modelId="{7E760554-6019-4808-99C9-97ED9454D9F6}">
      <dsp:nvSpPr>
        <dsp:cNvPr id="0" name=""/>
        <dsp:cNvSpPr/>
      </dsp:nvSpPr>
      <dsp:spPr>
        <a:xfrm>
          <a:off x="550197" y="2042146"/>
          <a:ext cx="2185760" cy="13191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СОУ 42.1-37641918-082:2018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Дорожні машини та механізми. Ресурсні кошторисні норми  експлуатації  машин та механізмів для експлуатаційного утримання</a:t>
          </a:r>
          <a:endParaRPr lang="ru-RU" sz="1100" kern="1200" dirty="0">
            <a:latin typeface="+mn-lt"/>
            <a:cs typeface="Times New Roman" panose="02020603050405020304" pitchFamily="18" charset="0"/>
          </a:endParaRPr>
        </a:p>
      </dsp:txBody>
      <dsp:txXfrm>
        <a:off x="550197" y="2042146"/>
        <a:ext cx="2185760" cy="1319157"/>
      </dsp:txXfrm>
    </dsp:sp>
    <dsp:sp modelId="{C4FCE5BE-9529-4D4C-A9C1-86EE02691A27}">
      <dsp:nvSpPr>
        <dsp:cNvPr id="0" name=""/>
        <dsp:cNvSpPr/>
      </dsp:nvSpPr>
      <dsp:spPr>
        <a:xfrm>
          <a:off x="2918793" y="2042146"/>
          <a:ext cx="2854279" cy="13191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uk-UA" sz="1100" kern="1200" dirty="0" err="1" smtClean="0">
              <a:latin typeface="+mn-lt"/>
              <a:cs typeface="Times New Roman" panose="02020603050405020304" pitchFamily="18" charset="0"/>
            </a:rPr>
            <a:t>СОУ</a:t>
          </a: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 45.2-00018112-</a:t>
          </a:r>
          <a:r>
            <a:rPr lang="ru-RU" sz="1100" kern="1200" dirty="0" smtClean="0">
              <a:latin typeface="+mn-lt"/>
              <a:cs typeface="Times New Roman" panose="02020603050405020304" pitchFamily="18" charset="0"/>
            </a:rPr>
            <a:t>052.</a:t>
          </a:r>
          <a:r>
            <a:rPr lang="en-US" sz="1100" kern="1200" dirty="0" smtClean="0">
              <a:latin typeface="+mn-lt"/>
              <a:cs typeface="Times New Roman" panose="02020603050405020304" pitchFamily="18" charset="0"/>
            </a:rPr>
            <a:t>0</a:t>
          </a: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:20</a:t>
          </a:r>
          <a:r>
            <a:rPr lang="en-US" sz="1100" kern="1200" dirty="0" smtClean="0">
              <a:latin typeface="+mn-lt"/>
              <a:cs typeface="Times New Roman" panose="02020603050405020304" pitchFamily="18" charset="0"/>
            </a:rPr>
            <a:t>11</a:t>
          </a:r>
          <a:endParaRPr lang="uk-UA" sz="1100" kern="1200" dirty="0" smtClean="0">
            <a:latin typeface="+mn-lt"/>
            <a:cs typeface="Times New Roman" panose="02020603050405020304" pitchFamily="18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 Ресурсні елементні кошторисні норми на будівельні роботи. </a:t>
          </a:r>
          <a:r>
            <a:rPr lang="uk-UA" sz="1100" kern="1200" dirty="0" err="1" smtClean="0">
              <a:latin typeface="+mn-lt"/>
              <a:cs typeface="Times New Roman" panose="02020603050405020304" pitchFamily="18" charset="0"/>
            </a:rPr>
            <a:t>Безкаркасні</a:t>
          </a: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 арочні споруди із тонколистової сталі, побудовані з використанням системи універсальних будівельних машин UBM</a:t>
          </a:r>
          <a:endParaRPr lang="ru-RU" sz="1100" kern="1200" dirty="0">
            <a:latin typeface="+mn-lt"/>
            <a:cs typeface="Times New Roman" panose="02020603050405020304" pitchFamily="18" charset="0"/>
          </a:endParaRPr>
        </a:p>
      </dsp:txBody>
      <dsp:txXfrm>
        <a:off x="2918793" y="2042146"/>
        <a:ext cx="2854279" cy="1319157"/>
      </dsp:txXfrm>
    </dsp:sp>
    <dsp:sp modelId="{C1E03C7E-2B47-4B0D-BF1A-02C38DF4B497}">
      <dsp:nvSpPr>
        <dsp:cNvPr id="0" name=""/>
        <dsp:cNvSpPr/>
      </dsp:nvSpPr>
      <dsp:spPr>
        <a:xfrm>
          <a:off x="5955907" y="2042146"/>
          <a:ext cx="2409294" cy="13191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СОУ 42.1-37641918-034:2018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Дорожні машини та механізми. Ресурсні кошторисні норми експлуатації будівельних машин та механізмів</a:t>
          </a:r>
          <a:endParaRPr lang="uk-UA" sz="1100" kern="1200" dirty="0">
            <a:latin typeface="+mn-lt"/>
            <a:cs typeface="Times New Roman" panose="02020603050405020304" pitchFamily="18" charset="0"/>
          </a:endParaRPr>
        </a:p>
      </dsp:txBody>
      <dsp:txXfrm>
        <a:off x="5955907" y="2042146"/>
        <a:ext cx="2409294" cy="1319157"/>
      </dsp:txXfrm>
    </dsp:sp>
    <dsp:sp modelId="{82EFCDB2-E7A6-43F3-8525-12106EC7D482}">
      <dsp:nvSpPr>
        <dsp:cNvPr id="0" name=""/>
        <dsp:cNvSpPr/>
      </dsp:nvSpPr>
      <dsp:spPr>
        <a:xfrm>
          <a:off x="7697" y="3544138"/>
          <a:ext cx="2174460" cy="12244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СОУ 42.1-37641918-071:2018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Автомобільні дороги. Ресурсні елементні кошторисні норми на роботи з експлуатаційного утримання</a:t>
          </a:r>
          <a:endParaRPr lang="uk-UA" sz="1100" kern="1200" dirty="0">
            <a:latin typeface="+mn-lt"/>
            <a:cs typeface="Times New Roman" panose="02020603050405020304" pitchFamily="18" charset="0"/>
          </a:endParaRPr>
        </a:p>
      </dsp:txBody>
      <dsp:txXfrm>
        <a:off x="7697" y="3544138"/>
        <a:ext cx="2174460" cy="1224441"/>
      </dsp:txXfrm>
    </dsp:sp>
    <dsp:sp modelId="{26EDD09D-416F-4E9B-82EE-C7DF40E94369}">
      <dsp:nvSpPr>
        <dsp:cNvPr id="0" name=""/>
        <dsp:cNvSpPr/>
      </dsp:nvSpPr>
      <dsp:spPr>
        <a:xfrm>
          <a:off x="2364993" y="3544138"/>
          <a:ext cx="2055727" cy="12244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err="1" smtClean="0">
              <a:latin typeface="+mn-lt"/>
              <a:cs typeface="Times New Roman" panose="02020603050405020304" pitchFamily="18" charset="0"/>
            </a:rPr>
            <a:t>СОУ</a:t>
          </a: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 45.2-37641918-022.1:2012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(зі змінами №1, 2, 3) Річні терміни експлуатації машин та механізмів для будівництва, реконструкції і ремонту автомобільних доріг та мостів</a:t>
          </a:r>
          <a:endParaRPr lang="uk-UA" sz="1100" kern="1200" dirty="0">
            <a:latin typeface="+mn-lt"/>
            <a:cs typeface="Times New Roman" panose="02020603050405020304" pitchFamily="18" charset="0"/>
          </a:endParaRPr>
        </a:p>
      </dsp:txBody>
      <dsp:txXfrm>
        <a:off x="2364993" y="3544138"/>
        <a:ext cx="2055727" cy="1224441"/>
      </dsp:txXfrm>
    </dsp:sp>
    <dsp:sp modelId="{38683DA5-8276-438F-811D-44633C127DD7}">
      <dsp:nvSpPr>
        <dsp:cNvPr id="0" name=""/>
        <dsp:cNvSpPr/>
      </dsp:nvSpPr>
      <dsp:spPr>
        <a:xfrm>
          <a:off x="4603556" y="3544138"/>
          <a:ext cx="2110121" cy="12244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err="1" smtClean="0">
              <a:latin typeface="+mn-lt"/>
              <a:cs typeface="Times New Roman" panose="02020603050405020304" pitchFamily="18" charset="0"/>
            </a:rPr>
            <a:t>СОУ</a:t>
          </a: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 45.2-37641918-022.2:2012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(зі змінами №1, 2, 3) Річні терміни експлуатації машин та механізмів для  експлуатаційного утримання автомобільних доріг та мостів</a:t>
          </a:r>
          <a:endParaRPr lang="uk-UA" sz="1100" kern="1200" dirty="0">
            <a:latin typeface="+mn-lt"/>
            <a:cs typeface="Times New Roman" panose="02020603050405020304" pitchFamily="18" charset="0"/>
          </a:endParaRPr>
        </a:p>
      </dsp:txBody>
      <dsp:txXfrm>
        <a:off x="4603556" y="3544138"/>
        <a:ext cx="2110121" cy="1224441"/>
      </dsp:txXfrm>
    </dsp:sp>
    <dsp:sp modelId="{2D09E1C5-E31F-414F-AF71-AFE70FC7F96E}">
      <dsp:nvSpPr>
        <dsp:cNvPr id="0" name=""/>
        <dsp:cNvSpPr/>
      </dsp:nvSpPr>
      <dsp:spPr>
        <a:xfrm>
          <a:off x="6896513" y="3544138"/>
          <a:ext cx="2011188" cy="12244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СОУ 42.1-37641918-064:2015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smtClean="0">
              <a:latin typeface="+mn-lt"/>
              <a:cs typeface="Times New Roman" panose="02020603050405020304" pitchFamily="18" charset="0"/>
            </a:rPr>
            <a:t>Терміни </a:t>
          </a: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експлуатації дорожніх машин і механізмів та норми </a:t>
          </a:r>
          <a:r>
            <a:rPr lang="en-US" sz="1100" kern="120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uk-UA" sz="1100" kern="1200" dirty="0" smtClean="0">
              <a:latin typeface="+mn-lt"/>
              <a:cs typeface="Times New Roman" panose="02020603050405020304" pitchFamily="18" charset="0"/>
            </a:rPr>
            <a:t>їх амортизації</a:t>
          </a:r>
          <a:endParaRPr lang="uk-UA" sz="1100" kern="1200" dirty="0">
            <a:latin typeface="+mn-lt"/>
            <a:cs typeface="Times New Roman" panose="02020603050405020304" pitchFamily="18" charset="0"/>
          </a:endParaRPr>
        </a:p>
      </dsp:txBody>
      <dsp:txXfrm>
        <a:off x="6896513" y="3544138"/>
        <a:ext cx="2011188" cy="12244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#3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9B22D-2709-4602-9D12-C888B247F986}" type="datetimeFigureOut">
              <a:rPr lang="uk-UA" smtClean="0"/>
              <a:pPr/>
              <a:t>03.06.2019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E8C37-1FE1-4CA0-AC0E-395C68D4F8A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9898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95AEE-9227-4426-AAE8-20F2C401FF02}" type="datetimeFigureOut">
              <a:rPr lang="uk-UA" smtClean="0"/>
              <a:pPr/>
              <a:t>03.06.2019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37766-B690-43C7-BB35-68955BBE8C3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998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37766-B690-43C7-BB35-68955BBE8C34}" type="slidenum">
              <a:rPr lang="uk-UA" smtClean="0"/>
              <a:pPr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1827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5692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133600"/>
            <a:ext cx="9144000" cy="4463662"/>
          </a:xfr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Малюнок, який відповідає темі Вашої доповіді</a:t>
            </a:r>
            <a:br>
              <a:rPr lang="uk-UA" dirty="0" smtClean="0"/>
            </a:br>
            <a:r>
              <a:rPr lang="uk-UA" dirty="0" smtClean="0"/>
              <a:t>(високої якості)</a:t>
            </a:r>
            <a:endParaRPr lang="uk-UA" dirty="0"/>
          </a:p>
        </p:txBody>
      </p:sp>
      <p:sp>
        <p:nvSpPr>
          <p:cNvPr id="12" name="Прямоугольник 11"/>
          <p:cNvSpPr/>
          <p:nvPr userDrawn="1"/>
        </p:nvSpPr>
        <p:spPr>
          <a:xfrm flipH="1">
            <a:off x="7955756" y="0"/>
            <a:ext cx="1188244" cy="804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uk-UA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3175"/>
            <a:ext cx="9144000" cy="788988"/>
          </a:xfrm>
          <a:prstGeom prst="rect">
            <a:avLst/>
          </a:prstGeom>
          <a:noFill/>
        </p:spPr>
        <p:txBody>
          <a:bodyPr lIns="91429" tIns="45715" rIns="91429" bIns="45715" anchor="ctr"/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uk-UA" sz="2000" dirty="0">
                <a:latin typeface="+mn-lt"/>
                <a:cs typeface="+mn-cs"/>
              </a:rPr>
              <a:t>ДЕРЖАВНЕ </a:t>
            </a:r>
            <a:r>
              <a:rPr lang="uk-UA" sz="2000" dirty="0" smtClean="0">
                <a:latin typeface="+mn-lt"/>
                <a:cs typeface="+mn-cs"/>
              </a:rPr>
              <a:t> АГЕНТСТВО  </a:t>
            </a:r>
            <a:r>
              <a:rPr lang="uk-UA" sz="2000" dirty="0">
                <a:latin typeface="+mn-lt"/>
                <a:cs typeface="+mn-cs"/>
              </a:rPr>
              <a:t>АВТОМОБІЛЬНИХ </a:t>
            </a:r>
            <a:r>
              <a:rPr lang="uk-UA" sz="2000" dirty="0" smtClean="0">
                <a:latin typeface="+mn-lt"/>
                <a:cs typeface="+mn-cs"/>
              </a:rPr>
              <a:t> ДОРІГ  УКРАЇНИ</a:t>
            </a:r>
            <a:endParaRPr lang="uk-UA" sz="20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spc="500" dirty="0">
                <a:latin typeface="+mn-lt"/>
                <a:cs typeface="+mn-cs"/>
              </a:rPr>
              <a:t>УКРАВТОДОР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-1" y="947877"/>
            <a:ext cx="9144001" cy="1617028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ru-RU" dirty="0" smtClean="0"/>
              <a:t>ЗАГОЛОВОК</a:t>
            </a:r>
            <a:br>
              <a:rPr lang="ru-RU" dirty="0" smtClean="0"/>
            </a:br>
            <a:r>
              <a:rPr lang="ru-RU" dirty="0" smtClean="0"/>
              <a:t>ПРОПИСНІ ЛІТЕРИ</a:t>
            </a:r>
            <a:br>
              <a:rPr lang="ru-RU" dirty="0" smtClean="0"/>
            </a:br>
            <a:r>
              <a:rPr lang="ru-RU" dirty="0" smtClean="0"/>
              <a:t>МАКСИМУМ ТРИ РЯДКИ</a:t>
            </a:r>
            <a:endParaRPr lang="uk-UA" dirty="0"/>
          </a:p>
        </p:txBody>
      </p:sp>
      <p:pic>
        <p:nvPicPr>
          <p:cNvPr id="11" name="Picture 15" descr="http://www.ukravtodor.gov.ua/clients/ukrautodor.nsf/flag_gerb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4" y="12701"/>
            <a:ext cx="237648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одзаголовок 2"/>
          <p:cNvSpPr txBox="1">
            <a:spLocks/>
          </p:cNvSpPr>
          <p:nvPr userDrawn="1"/>
        </p:nvSpPr>
        <p:spPr>
          <a:xfrm>
            <a:off x="0" y="6597262"/>
            <a:ext cx="9144000" cy="360040"/>
          </a:xfrm>
          <a:prstGeom prst="rect">
            <a:avLst/>
          </a:prstGeom>
        </p:spPr>
        <p:txBody>
          <a:bodyPr vert="horz" lIns="91429" tIns="45715" rIns="91429" bIns="45715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2000" b="0" u="none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-1" y="6556166"/>
            <a:ext cx="9144001" cy="338554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uk-UA" sz="1600" dirty="0" smtClean="0"/>
              <a:t>4-6 червня 2019 року					м. Івано-Франківськ</a:t>
            </a:r>
            <a:endParaRPr lang="uk-UA" sz="1600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5" hasCustomPrompt="1"/>
          </p:nvPr>
        </p:nvSpPr>
        <p:spPr>
          <a:xfrm>
            <a:off x="1" y="5835442"/>
            <a:ext cx="9144001" cy="72072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800" i="0">
                <a:effectLst>
                  <a:glow rad="127000">
                    <a:srgbClr val="FFFFFF"/>
                  </a:glow>
                </a:effectLst>
              </a:defRPr>
            </a:lvl1pPr>
          </a:lstStyle>
          <a:p>
            <a:pPr lvl="0"/>
            <a:r>
              <a:rPr lang="ru-RU" dirty="0" smtClean="0"/>
              <a:t>ПРІЗВИЩЕ, </a:t>
            </a:r>
            <a:r>
              <a:rPr lang="ru-RU" dirty="0" err="1" smtClean="0"/>
              <a:t>ім’я</a:t>
            </a:r>
            <a:r>
              <a:rPr lang="ru-RU" dirty="0" smtClean="0"/>
              <a:t> та </a:t>
            </a:r>
            <a:r>
              <a:rPr lang="ru-RU" dirty="0" err="1" smtClean="0"/>
              <a:t>по-батькові</a:t>
            </a:r>
            <a:r>
              <a:rPr lang="ru-RU" dirty="0" smtClean="0"/>
              <a:t> </a:t>
            </a:r>
            <a:r>
              <a:rPr lang="ru-RU" dirty="0" err="1" smtClean="0"/>
              <a:t>доповідача</a:t>
            </a:r>
            <a:r>
              <a:rPr lang="ru-RU" dirty="0" smtClean="0"/>
              <a:t>, через кому та абзац – </a:t>
            </a:r>
            <a:r>
              <a:rPr lang="uk-UA" dirty="0" smtClean="0"/>
              <a:t>посада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7155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Заголовок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859" indent="-342859">
              <a:buFont typeface="Wingdings" pitchFamily="2" charset="2"/>
              <a:buChar char="ü"/>
              <a:defRPr/>
            </a:lvl1pPr>
            <a:lvl2pPr marL="742861" indent="-285716">
              <a:buFont typeface="Arial" pitchFamily="34" charset="0"/>
              <a:buChar char="•"/>
              <a:defRPr/>
            </a:lvl2pPr>
            <a:lvl3pPr marL="1142863" indent="-228573">
              <a:buFont typeface="Wingdings" pitchFamily="2" charset="2"/>
              <a:buChar char="Ø"/>
              <a:defRPr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916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ита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14872" y="2132856"/>
            <a:ext cx="8914258" cy="4166190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/>
            </a:lvl1pPr>
            <a:lvl2pPr marL="742861" indent="-285716">
              <a:buFont typeface="Arial" pitchFamily="34" charset="0"/>
              <a:buChar char="•"/>
              <a:defRPr/>
            </a:lvl2pPr>
            <a:lvl3pPr marL="1142863" indent="-228573">
              <a:buFont typeface="Wingdings" pitchFamily="2" charset="2"/>
              <a:buChar char="Ø"/>
              <a:defRPr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107950" y="981076"/>
            <a:ext cx="8928100" cy="1007765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uk-UA" dirty="0" smtClean="0"/>
              <a:t>Текст</a:t>
            </a:r>
            <a:br>
              <a:rPr lang="uk-UA" dirty="0" smtClean="0"/>
            </a:br>
            <a:r>
              <a:rPr lang="uk-UA" dirty="0" err="1" smtClean="0"/>
              <a:t>Текст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err="1" smtClean="0"/>
              <a:t>Текст</a:t>
            </a:r>
            <a:endParaRPr lang="uk-UA" dirty="0"/>
          </a:p>
        </p:txBody>
      </p:sp>
      <p:pic>
        <p:nvPicPr>
          <p:cNvPr id="6146" name="Picture 2" descr="Результат пошуку зображень за запитом &quot;знак вопроса&quot;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125" y="1052081"/>
            <a:ext cx="898878" cy="85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кутник 8"/>
          <p:cNvSpPr/>
          <p:nvPr userDrawn="1"/>
        </p:nvSpPr>
        <p:spPr>
          <a:xfrm>
            <a:off x="0" y="0"/>
            <a:ext cx="9144000" cy="837059"/>
          </a:xfrm>
          <a:prstGeom prst="rect">
            <a:avLst/>
          </a:prstGeom>
        </p:spPr>
        <p:txBody>
          <a:bodyPr wrap="square" lIns="91429" tIns="45715" rIns="91429" bIns="45715" anchor="ctr">
            <a:noAutofit/>
          </a:bodyPr>
          <a:lstStyle/>
          <a:p>
            <a:pPr algn="ctr"/>
            <a:r>
              <a:rPr lang="uk-UA" sz="3200" b="1" dirty="0" smtClean="0"/>
              <a:t>Питання-відповідь</a:t>
            </a:r>
            <a:endParaRPr lang="uk-UA" sz="3200" b="1" dirty="0"/>
          </a:p>
        </p:txBody>
      </p:sp>
    </p:spTree>
    <p:extLst>
      <p:ext uri="{BB962C8B-B14F-4D97-AF65-F5344CB8AC3E}">
        <p14:creationId xmlns:p14="http://schemas.microsoft.com/office/powerpoint/2010/main" val="2630437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лайд Заголовок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 baseline="0"/>
            </a:lvl1pPr>
          </a:lstStyle>
          <a:p>
            <a:r>
              <a:rPr lang="ru-RU" dirty="0" smtClean="0"/>
              <a:t>Заголовок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дві</a:t>
            </a:r>
            <a:r>
              <a:rPr lang="ru-RU" dirty="0" smtClean="0"/>
              <a:t> строки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859" indent="-342859">
              <a:buFont typeface="Wingdings" pitchFamily="2" charset="2"/>
              <a:buChar char="ü"/>
              <a:defRPr/>
            </a:lvl1pPr>
            <a:lvl2pPr marL="742861" indent="-285716">
              <a:buFont typeface="Arial" pitchFamily="34" charset="0"/>
              <a:buChar char="•"/>
              <a:defRPr/>
            </a:lvl2pPr>
            <a:lvl3pPr marL="1142863" indent="-228573">
              <a:buFont typeface="Wingdings" pitchFamily="2" charset="2"/>
              <a:buChar char="Ø"/>
              <a:defRPr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9787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рівняння Заголовок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>
            <a:stCxn id="2" idx="2"/>
            <a:endCxn id="5" idx="0"/>
          </p:cNvCxnSpPr>
          <p:nvPr userDrawn="1"/>
        </p:nvCxnSpPr>
        <p:spPr>
          <a:xfrm flipH="1">
            <a:off x="4572001" y="836712"/>
            <a:ext cx="1" cy="551963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14871" y="1700462"/>
            <a:ext cx="4313113" cy="4598238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02896" y="6356351"/>
            <a:ext cx="2133600" cy="365125"/>
          </a:xfrm>
        </p:spPr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115184" y="980729"/>
            <a:ext cx="4312800" cy="575717"/>
          </a:xfrm>
        </p:spPr>
        <p:txBody>
          <a:bodyPr>
            <a:norm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ru-RU" dirty="0" smtClean="0"/>
              <a:t>Перша теза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5" hasCustomPrompt="1"/>
          </p:nvPr>
        </p:nvSpPr>
        <p:spPr>
          <a:xfrm>
            <a:off x="4723384" y="1700462"/>
            <a:ext cx="4313113" cy="4598238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13" name="Текст 10"/>
          <p:cNvSpPr>
            <a:spLocks noGrp="1"/>
          </p:cNvSpPr>
          <p:nvPr>
            <p:ph type="body" sz="quarter" idx="16" hasCustomPrompt="1"/>
          </p:nvPr>
        </p:nvSpPr>
        <p:spPr>
          <a:xfrm>
            <a:off x="4723696" y="980729"/>
            <a:ext cx="4312800" cy="575717"/>
          </a:xfrm>
        </p:spPr>
        <p:txBody>
          <a:bodyPr>
            <a:norm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ru-RU" dirty="0" smtClean="0"/>
              <a:t>Друга теза</a:t>
            </a:r>
          </a:p>
        </p:txBody>
      </p:sp>
    </p:spTree>
    <p:extLst>
      <p:ext uri="{BB962C8B-B14F-4D97-AF65-F5344CB8AC3E}">
        <p14:creationId xmlns:p14="http://schemas.microsoft.com/office/powerpoint/2010/main" val="209754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рівняння Заголовок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/>
          <p:cNvCxnSpPr>
            <a:endCxn id="5" idx="0"/>
          </p:cNvCxnSpPr>
          <p:nvPr userDrawn="1"/>
        </p:nvCxnSpPr>
        <p:spPr>
          <a:xfrm flipH="1">
            <a:off x="4572001" y="836712"/>
            <a:ext cx="1" cy="551963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14871" y="1700462"/>
            <a:ext cx="4313113" cy="4598238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02896" y="6356351"/>
            <a:ext cx="2133600" cy="365125"/>
          </a:xfrm>
        </p:spPr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115184" y="980729"/>
            <a:ext cx="4312800" cy="575717"/>
          </a:xfrm>
        </p:spPr>
        <p:txBody>
          <a:bodyPr>
            <a:norm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ru-RU" dirty="0" smtClean="0"/>
              <a:t>Перша теза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5" hasCustomPrompt="1"/>
          </p:nvPr>
        </p:nvSpPr>
        <p:spPr>
          <a:xfrm>
            <a:off x="4723384" y="1700462"/>
            <a:ext cx="4313113" cy="4598238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13" name="Текст 10"/>
          <p:cNvSpPr>
            <a:spLocks noGrp="1"/>
          </p:cNvSpPr>
          <p:nvPr>
            <p:ph type="body" sz="quarter" idx="16" hasCustomPrompt="1"/>
          </p:nvPr>
        </p:nvSpPr>
        <p:spPr>
          <a:xfrm>
            <a:off x="4723696" y="980729"/>
            <a:ext cx="4312800" cy="575717"/>
          </a:xfrm>
        </p:spPr>
        <p:txBody>
          <a:bodyPr>
            <a:norm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ru-RU" dirty="0" smtClean="0"/>
              <a:t>Друга теза</a:t>
            </a: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-8454" y="0"/>
            <a:ext cx="9160911" cy="836712"/>
          </a:xfrm>
        </p:spPr>
        <p:txBody>
          <a:bodyPr>
            <a:normAutofit/>
          </a:bodyPr>
          <a:lstStyle>
            <a:lvl1pPr>
              <a:defRPr sz="2400" baseline="0"/>
            </a:lvl1pPr>
          </a:lstStyle>
          <a:p>
            <a:r>
              <a:rPr lang="ru-RU" dirty="0" smtClean="0"/>
              <a:t>Заголовок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дві</a:t>
            </a:r>
            <a:r>
              <a:rPr lang="ru-RU" dirty="0" smtClean="0"/>
              <a:t> строки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0148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’єкта Заголовок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/>
          <p:cNvCxnSpPr/>
          <p:nvPr userDrawn="1"/>
        </p:nvCxnSpPr>
        <p:spPr>
          <a:xfrm>
            <a:off x="0" y="3626913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2" idx="2"/>
            <a:endCxn id="5" idx="0"/>
          </p:cNvCxnSpPr>
          <p:nvPr userDrawn="1"/>
        </p:nvCxnSpPr>
        <p:spPr>
          <a:xfrm flipH="1">
            <a:off x="4572001" y="836712"/>
            <a:ext cx="1" cy="551963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14871" y="1529844"/>
            <a:ext cx="4313113" cy="1980000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02896" y="6356351"/>
            <a:ext cx="2133600" cy="365125"/>
          </a:xfrm>
        </p:spPr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115184" y="980729"/>
            <a:ext cx="4312800" cy="43204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ru-RU" dirty="0" smtClean="0"/>
              <a:t>Перша теза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5" hasCustomPrompt="1"/>
          </p:nvPr>
        </p:nvSpPr>
        <p:spPr>
          <a:xfrm>
            <a:off x="4723384" y="1529844"/>
            <a:ext cx="4313113" cy="1980000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13" name="Текст 10"/>
          <p:cNvSpPr>
            <a:spLocks noGrp="1"/>
          </p:cNvSpPr>
          <p:nvPr>
            <p:ph type="body" sz="quarter" idx="16" hasCustomPrompt="1"/>
          </p:nvPr>
        </p:nvSpPr>
        <p:spPr>
          <a:xfrm>
            <a:off x="4723696" y="980729"/>
            <a:ext cx="4312800" cy="43204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ru-RU" dirty="0" smtClean="0"/>
              <a:t>Друга теза</a:t>
            </a:r>
          </a:p>
        </p:txBody>
      </p:sp>
      <p:sp>
        <p:nvSpPr>
          <p:cNvPr id="18" name="Объект 2"/>
          <p:cNvSpPr>
            <a:spLocks noGrp="1"/>
          </p:cNvSpPr>
          <p:nvPr>
            <p:ph idx="17" hasCustomPrompt="1"/>
          </p:nvPr>
        </p:nvSpPr>
        <p:spPr>
          <a:xfrm>
            <a:off x="122238" y="4293096"/>
            <a:ext cx="4313113" cy="1980000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19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22238" y="3743982"/>
            <a:ext cx="4312800" cy="43204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ru-RU" dirty="0" err="1" smtClean="0"/>
              <a:t>Третя</a:t>
            </a:r>
            <a:r>
              <a:rPr lang="ru-RU" dirty="0" smtClean="0"/>
              <a:t> теза</a:t>
            </a:r>
          </a:p>
        </p:txBody>
      </p:sp>
      <p:sp>
        <p:nvSpPr>
          <p:cNvPr id="20" name="Объект 2"/>
          <p:cNvSpPr>
            <a:spLocks noGrp="1"/>
          </p:cNvSpPr>
          <p:nvPr>
            <p:ph idx="19" hasCustomPrompt="1"/>
          </p:nvPr>
        </p:nvSpPr>
        <p:spPr>
          <a:xfrm>
            <a:off x="4723384" y="4293096"/>
            <a:ext cx="4313113" cy="1980000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21" name="Текст 10"/>
          <p:cNvSpPr>
            <a:spLocks noGrp="1"/>
          </p:cNvSpPr>
          <p:nvPr>
            <p:ph type="body" sz="quarter" idx="20" hasCustomPrompt="1"/>
          </p:nvPr>
        </p:nvSpPr>
        <p:spPr>
          <a:xfrm>
            <a:off x="4723696" y="3743982"/>
            <a:ext cx="4312800" cy="43204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ru-RU" dirty="0" err="1" smtClean="0"/>
              <a:t>Четверта</a:t>
            </a:r>
            <a:r>
              <a:rPr lang="ru-RU" dirty="0" smtClean="0"/>
              <a:t> теза</a:t>
            </a:r>
          </a:p>
        </p:txBody>
      </p:sp>
    </p:spTree>
    <p:extLst>
      <p:ext uri="{BB962C8B-B14F-4D97-AF65-F5344CB8AC3E}">
        <p14:creationId xmlns:p14="http://schemas.microsoft.com/office/powerpoint/2010/main" val="412290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’єкта Заголовок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/>
          <p:cNvCxnSpPr/>
          <p:nvPr userDrawn="1"/>
        </p:nvCxnSpPr>
        <p:spPr>
          <a:xfrm>
            <a:off x="0" y="3626913"/>
            <a:ext cx="91440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endCxn id="5" idx="0"/>
          </p:cNvCxnSpPr>
          <p:nvPr userDrawn="1"/>
        </p:nvCxnSpPr>
        <p:spPr>
          <a:xfrm flipH="1">
            <a:off x="4572001" y="836712"/>
            <a:ext cx="1" cy="551963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14871" y="1529844"/>
            <a:ext cx="4313113" cy="1980000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02896" y="6356351"/>
            <a:ext cx="2133600" cy="365125"/>
          </a:xfrm>
        </p:spPr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4" hasCustomPrompt="1"/>
          </p:nvPr>
        </p:nvSpPr>
        <p:spPr>
          <a:xfrm>
            <a:off x="115184" y="980729"/>
            <a:ext cx="4312800" cy="43204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ru-RU" dirty="0" smtClean="0"/>
              <a:t>Перша теза</a:t>
            </a:r>
          </a:p>
        </p:txBody>
      </p:sp>
      <p:sp>
        <p:nvSpPr>
          <p:cNvPr id="12" name="Объект 2"/>
          <p:cNvSpPr>
            <a:spLocks noGrp="1"/>
          </p:cNvSpPr>
          <p:nvPr>
            <p:ph idx="15" hasCustomPrompt="1"/>
          </p:nvPr>
        </p:nvSpPr>
        <p:spPr>
          <a:xfrm>
            <a:off x="4723384" y="1529844"/>
            <a:ext cx="4313113" cy="1980000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13" name="Текст 10"/>
          <p:cNvSpPr>
            <a:spLocks noGrp="1"/>
          </p:cNvSpPr>
          <p:nvPr>
            <p:ph type="body" sz="quarter" idx="16" hasCustomPrompt="1"/>
          </p:nvPr>
        </p:nvSpPr>
        <p:spPr>
          <a:xfrm>
            <a:off x="4723696" y="980729"/>
            <a:ext cx="4312800" cy="43204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ru-RU" dirty="0" smtClean="0"/>
              <a:t>Друга теза</a:t>
            </a:r>
          </a:p>
        </p:txBody>
      </p:sp>
      <p:sp>
        <p:nvSpPr>
          <p:cNvPr id="18" name="Объект 2"/>
          <p:cNvSpPr>
            <a:spLocks noGrp="1"/>
          </p:cNvSpPr>
          <p:nvPr>
            <p:ph idx="17" hasCustomPrompt="1"/>
          </p:nvPr>
        </p:nvSpPr>
        <p:spPr>
          <a:xfrm>
            <a:off x="122238" y="4293096"/>
            <a:ext cx="4313113" cy="1980000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19" name="Текст 10"/>
          <p:cNvSpPr>
            <a:spLocks noGrp="1"/>
          </p:cNvSpPr>
          <p:nvPr>
            <p:ph type="body" sz="quarter" idx="18" hasCustomPrompt="1"/>
          </p:nvPr>
        </p:nvSpPr>
        <p:spPr>
          <a:xfrm>
            <a:off x="122238" y="3743982"/>
            <a:ext cx="4312800" cy="43204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ru-RU" dirty="0" err="1" smtClean="0"/>
              <a:t>Третя</a:t>
            </a:r>
            <a:r>
              <a:rPr lang="ru-RU" dirty="0" smtClean="0"/>
              <a:t> теза</a:t>
            </a:r>
          </a:p>
        </p:txBody>
      </p:sp>
      <p:sp>
        <p:nvSpPr>
          <p:cNvPr id="20" name="Объект 2"/>
          <p:cNvSpPr>
            <a:spLocks noGrp="1"/>
          </p:cNvSpPr>
          <p:nvPr>
            <p:ph idx="19" hasCustomPrompt="1"/>
          </p:nvPr>
        </p:nvSpPr>
        <p:spPr>
          <a:xfrm>
            <a:off x="4723384" y="4293096"/>
            <a:ext cx="4313113" cy="1980000"/>
          </a:xfrm>
        </p:spPr>
        <p:txBody>
          <a:bodyPr/>
          <a:lstStyle>
            <a:lvl1pPr marL="342859" indent="-342859">
              <a:buFont typeface="Wingdings" pitchFamily="2" charset="2"/>
              <a:buChar char="ü"/>
              <a:defRPr sz="2800"/>
            </a:lvl1pPr>
            <a:lvl2pPr marL="742861" indent="-285716">
              <a:buFont typeface="Arial" pitchFamily="34" charset="0"/>
              <a:buChar char="•"/>
              <a:defRPr sz="2400"/>
            </a:lvl2pPr>
            <a:lvl3pPr marL="1142863" indent="-228573">
              <a:buFont typeface="Wingdings" pitchFamily="2" charset="2"/>
              <a:buChar char="Ø"/>
              <a:defRPr sz="2000" i="1" baseline="0"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smtClean="0"/>
              <a:t>Текст </a:t>
            </a:r>
            <a:r>
              <a:rPr lang="ru-RU" dirty="0" err="1" smtClean="0"/>
              <a:t>першого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1"/>
            <a:r>
              <a:rPr lang="ru-RU" dirty="0" smtClean="0"/>
              <a:t>Текст другого </a:t>
            </a:r>
            <a:r>
              <a:rPr lang="ru-RU" dirty="0" err="1" smtClean="0"/>
              <a:t>рівня</a:t>
            </a:r>
            <a:endParaRPr lang="ru-RU" dirty="0" smtClean="0"/>
          </a:p>
          <a:p>
            <a:pPr lvl="2"/>
            <a:r>
              <a:rPr lang="ru-RU" dirty="0" smtClean="0"/>
              <a:t>Текст </a:t>
            </a:r>
            <a:r>
              <a:rPr lang="ru-RU" dirty="0" err="1" smtClean="0"/>
              <a:t>третього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endParaRPr lang="uk-UA" dirty="0"/>
          </a:p>
        </p:txBody>
      </p:sp>
      <p:sp>
        <p:nvSpPr>
          <p:cNvPr id="21" name="Текст 10"/>
          <p:cNvSpPr>
            <a:spLocks noGrp="1"/>
          </p:cNvSpPr>
          <p:nvPr>
            <p:ph type="body" sz="quarter" idx="20" hasCustomPrompt="1"/>
          </p:nvPr>
        </p:nvSpPr>
        <p:spPr>
          <a:xfrm>
            <a:off x="4723696" y="3743982"/>
            <a:ext cx="4312800" cy="43204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/>
            </a:lvl1pPr>
          </a:lstStyle>
          <a:p>
            <a:pPr lvl="0"/>
            <a:r>
              <a:rPr lang="ru-RU" dirty="0" err="1" smtClean="0"/>
              <a:t>Четверта</a:t>
            </a:r>
            <a:r>
              <a:rPr lang="ru-RU" dirty="0" smtClean="0"/>
              <a:t> теза</a:t>
            </a:r>
          </a:p>
        </p:txBody>
      </p:sp>
      <p:sp>
        <p:nvSpPr>
          <p:cNvPr id="1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-8454" y="0"/>
            <a:ext cx="9160911" cy="836712"/>
          </a:xfrm>
        </p:spPr>
        <p:txBody>
          <a:bodyPr>
            <a:normAutofit/>
          </a:bodyPr>
          <a:lstStyle>
            <a:lvl1pPr>
              <a:defRPr sz="2400" baseline="0"/>
            </a:lvl1pPr>
          </a:lstStyle>
          <a:p>
            <a:r>
              <a:rPr lang="ru-RU" dirty="0" smtClean="0"/>
              <a:t>Заголовок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дві</a:t>
            </a:r>
            <a:r>
              <a:rPr lang="ru-RU" dirty="0" smtClean="0"/>
              <a:t> строки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3503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я Заголовок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Таблица 6"/>
          <p:cNvSpPr>
            <a:spLocks noGrp="1"/>
          </p:cNvSpPr>
          <p:nvPr>
            <p:ph type="tbl" sz="quarter" idx="13" hasCustomPrompt="1"/>
          </p:nvPr>
        </p:nvSpPr>
        <p:spPr>
          <a:xfrm>
            <a:off x="122238" y="1556792"/>
            <a:ext cx="8914258" cy="46805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 smtClean="0"/>
              <a:t>Зона таблиці</a:t>
            </a:r>
            <a:endParaRPr lang="uk-UA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 hasCustomPrompt="1"/>
          </p:nvPr>
        </p:nvSpPr>
        <p:spPr>
          <a:xfrm>
            <a:off x="122896" y="981075"/>
            <a:ext cx="8913600" cy="46800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/>
            </a:lvl1pPr>
            <a:lvl5pPr>
              <a:defRPr/>
            </a:lvl5pPr>
          </a:lstStyle>
          <a:p>
            <a:pPr lvl="0"/>
            <a:r>
              <a:rPr lang="ru-RU" dirty="0" err="1" smtClean="0"/>
              <a:t>Таблиця</a:t>
            </a:r>
            <a:r>
              <a:rPr lang="ru-RU" dirty="0" smtClean="0"/>
              <a:t> 1 – </a:t>
            </a:r>
            <a:r>
              <a:rPr lang="ru-RU" dirty="0" err="1" smtClean="0"/>
              <a:t>назва</a:t>
            </a:r>
            <a:r>
              <a:rPr lang="ru-RU" dirty="0" smtClean="0"/>
              <a:t> (за </a:t>
            </a:r>
            <a:r>
              <a:rPr lang="ru-RU" dirty="0" err="1" smtClean="0"/>
              <a:t>необхідності</a:t>
            </a:r>
            <a:r>
              <a:rPr lang="ru-RU" dirty="0" smtClean="0"/>
              <a:t>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1872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я Заголовок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Таблица 6"/>
          <p:cNvSpPr>
            <a:spLocks noGrp="1"/>
          </p:cNvSpPr>
          <p:nvPr>
            <p:ph type="tbl" sz="quarter" idx="13" hasCustomPrompt="1"/>
          </p:nvPr>
        </p:nvSpPr>
        <p:spPr>
          <a:xfrm>
            <a:off x="122238" y="1556792"/>
            <a:ext cx="8914258" cy="46805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 smtClean="0"/>
              <a:t>Зона таблиці</a:t>
            </a:r>
            <a:endParaRPr lang="uk-UA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 hasCustomPrompt="1"/>
          </p:nvPr>
        </p:nvSpPr>
        <p:spPr>
          <a:xfrm>
            <a:off x="122896" y="981075"/>
            <a:ext cx="8913600" cy="46800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/>
            </a:lvl1pPr>
            <a:lvl5pPr>
              <a:defRPr/>
            </a:lvl5pPr>
          </a:lstStyle>
          <a:p>
            <a:pPr lvl="0"/>
            <a:r>
              <a:rPr lang="ru-RU" dirty="0" err="1" smtClean="0"/>
              <a:t>Таблиця</a:t>
            </a:r>
            <a:r>
              <a:rPr lang="ru-RU" dirty="0" smtClean="0"/>
              <a:t> 1 – </a:t>
            </a:r>
            <a:r>
              <a:rPr lang="ru-RU" dirty="0" err="1" smtClean="0"/>
              <a:t>назва</a:t>
            </a:r>
            <a:r>
              <a:rPr lang="ru-RU" dirty="0" smtClean="0"/>
              <a:t> (за </a:t>
            </a:r>
            <a:r>
              <a:rPr lang="ru-RU" dirty="0" err="1" smtClean="0"/>
              <a:t>необхідності</a:t>
            </a:r>
            <a:r>
              <a:rPr lang="ru-RU" dirty="0" smtClean="0"/>
              <a:t>)</a:t>
            </a:r>
            <a:endParaRPr lang="uk-UA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-8454" y="0"/>
            <a:ext cx="9160911" cy="836712"/>
          </a:xfrm>
        </p:spPr>
        <p:txBody>
          <a:bodyPr>
            <a:normAutofit/>
          </a:bodyPr>
          <a:lstStyle>
            <a:lvl1pPr>
              <a:defRPr sz="2400" baseline="0"/>
            </a:lvl1pPr>
          </a:lstStyle>
          <a:p>
            <a:r>
              <a:rPr lang="ru-RU" dirty="0" smtClean="0"/>
              <a:t>Заголовок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дві</a:t>
            </a:r>
            <a:r>
              <a:rPr lang="ru-RU" dirty="0" smtClean="0"/>
              <a:t> строки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39684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іаграма Заголовок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 hasCustomPrompt="1"/>
          </p:nvPr>
        </p:nvSpPr>
        <p:spPr>
          <a:xfrm>
            <a:off x="122896" y="981075"/>
            <a:ext cx="8913600" cy="46800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/>
            </a:lvl1pPr>
            <a:lvl5pPr>
              <a:defRPr/>
            </a:lvl5pPr>
          </a:lstStyle>
          <a:p>
            <a:pPr lvl="0"/>
            <a:r>
              <a:rPr lang="ru-RU" dirty="0" err="1" smtClean="0"/>
              <a:t>Графік</a:t>
            </a:r>
            <a:r>
              <a:rPr lang="ru-RU" dirty="0" smtClean="0"/>
              <a:t> 1 – </a:t>
            </a:r>
            <a:r>
              <a:rPr lang="ru-RU" dirty="0" err="1" smtClean="0"/>
              <a:t>назва</a:t>
            </a:r>
            <a:r>
              <a:rPr lang="ru-RU" dirty="0" smtClean="0"/>
              <a:t> (за </a:t>
            </a:r>
            <a:r>
              <a:rPr lang="ru-RU" dirty="0" err="1" smtClean="0"/>
              <a:t>необхідності</a:t>
            </a:r>
            <a:r>
              <a:rPr lang="ru-RU" dirty="0" smtClean="0"/>
              <a:t>)</a:t>
            </a:r>
            <a:endParaRPr lang="uk-UA" dirty="0"/>
          </a:p>
        </p:txBody>
      </p:sp>
      <p:sp>
        <p:nvSpPr>
          <p:cNvPr id="8" name="Диаграмма 7"/>
          <p:cNvSpPr>
            <a:spLocks noGrp="1"/>
          </p:cNvSpPr>
          <p:nvPr>
            <p:ph type="chart" sz="quarter" idx="15" hasCustomPrompt="1"/>
          </p:nvPr>
        </p:nvSpPr>
        <p:spPr>
          <a:xfrm>
            <a:off x="122896" y="1557338"/>
            <a:ext cx="8913600" cy="468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 smtClean="0"/>
              <a:t>Зона діаграми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70446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іаграма Заголовок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 hasCustomPrompt="1"/>
          </p:nvPr>
        </p:nvSpPr>
        <p:spPr>
          <a:xfrm>
            <a:off x="122896" y="981075"/>
            <a:ext cx="8913600" cy="46800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/>
            </a:lvl1pPr>
            <a:lvl5pPr>
              <a:defRPr/>
            </a:lvl5pPr>
          </a:lstStyle>
          <a:p>
            <a:pPr lvl="0"/>
            <a:r>
              <a:rPr lang="ru-RU" dirty="0" err="1" smtClean="0"/>
              <a:t>Графік</a:t>
            </a:r>
            <a:r>
              <a:rPr lang="ru-RU" dirty="0" smtClean="0"/>
              <a:t> 1 – </a:t>
            </a:r>
            <a:r>
              <a:rPr lang="ru-RU" dirty="0" err="1" smtClean="0"/>
              <a:t>назва</a:t>
            </a:r>
            <a:r>
              <a:rPr lang="ru-RU" dirty="0" smtClean="0"/>
              <a:t> (за </a:t>
            </a:r>
            <a:r>
              <a:rPr lang="ru-RU" dirty="0" err="1" smtClean="0"/>
              <a:t>необхідності</a:t>
            </a:r>
            <a:r>
              <a:rPr lang="ru-RU" dirty="0" smtClean="0"/>
              <a:t>)</a:t>
            </a:r>
            <a:endParaRPr lang="uk-UA" dirty="0"/>
          </a:p>
        </p:txBody>
      </p:sp>
      <p:sp>
        <p:nvSpPr>
          <p:cNvPr id="8" name="Диаграмма 7"/>
          <p:cNvSpPr>
            <a:spLocks noGrp="1"/>
          </p:cNvSpPr>
          <p:nvPr>
            <p:ph type="chart" sz="quarter" idx="15" hasCustomPrompt="1"/>
          </p:nvPr>
        </p:nvSpPr>
        <p:spPr>
          <a:xfrm>
            <a:off x="122896" y="1557338"/>
            <a:ext cx="8913600" cy="468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uk-UA" dirty="0" smtClean="0"/>
              <a:t>Зона діаграми</a:t>
            </a:r>
            <a:endParaRPr lang="uk-UA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-8454" y="0"/>
            <a:ext cx="9160911" cy="836712"/>
          </a:xfrm>
        </p:spPr>
        <p:txBody>
          <a:bodyPr>
            <a:normAutofit/>
          </a:bodyPr>
          <a:lstStyle>
            <a:lvl1pPr>
              <a:defRPr sz="2400" baseline="0"/>
            </a:lvl1pPr>
          </a:lstStyle>
          <a:p>
            <a:r>
              <a:rPr lang="ru-RU" dirty="0" smtClean="0"/>
              <a:t>Заголовок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дві</a:t>
            </a:r>
            <a:r>
              <a:rPr lang="ru-RU" dirty="0" smtClean="0"/>
              <a:t> строки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27828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рисункі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02896" y="6356351"/>
            <a:ext cx="2133600" cy="365125"/>
          </a:xfrm>
        </p:spPr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122238" y="980506"/>
            <a:ext cx="2736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1 Рисунок</a:t>
            </a:r>
            <a:endParaRPr lang="uk-UA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2996952"/>
            <a:ext cx="2736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1 -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0" name="Рисунок 6"/>
          <p:cNvSpPr>
            <a:spLocks noGrp="1"/>
          </p:cNvSpPr>
          <p:nvPr>
            <p:ph type="pic" sz="quarter" idx="15" hasCustomPrompt="1"/>
          </p:nvPr>
        </p:nvSpPr>
        <p:spPr>
          <a:xfrm>
            <a:off x="3204000" y="980506"/>
            <a:ext cx="2736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2 Рисунок</a:t>
            </a:r>
            <a:endParaRPr lang="uk-UA" dirty="0"/>
          </a:p>
        </p:txBody>
      </p:sp>
      <p:sp>
        <p:nvSpPr>
          <p:cNvPr id="11" name="Текст 8"/>
          <p:cNvSpPr>
            <a:spLocks noGrp="1"/>
          </p:cNvSpPr>
          <p:nvPr>
            <p:ph type="body" sz="quarter" idx="16" hasCustomPrompt="1"/>
          </p:nvPr>
        </p:nvSpPr>
        <p:spPr>
          <a:xfrm>
            <a:off x="3204000" y="2996952"/>
            <a:ext cx="2736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2 -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2" name="Рисунок 6"/>
          <p:cNvSpPr>
            <a:spLocks noGrp="1"/>
          </p:cNvSpPr>
          <p:nvPr>
            <p:ph type="pic" sz="quarter" idx="17" hasCustomPrompt="1"/>
          </p:nvPr>
        </p:nvSpPr>
        <p:spPr>
          <a:xfrm>
            <a:off x="6300496" y="980506"/>
            <a:ext cx="2736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3 Рисунок</a:t>
            </a:r>
            <a:endParaRPr lang="uk-UA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8" hasCustomPrompt="1"/>
          </p:nvPr>
        </p:nvSpPr>
        <p:spPr>
          <a:xfrm>
            <a:off x="6300496" y="2996952"/>
            <a:ext cx="2736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3 -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4" name="Рисунок 6"/>
          <p:cNvSpPr>
            <a:spLocks noGrp="1"/>
          </p:cNvSpPr>
          <p:nvPr>
            <p:ph type="pic" sz="quarter" idx="19" hasCustomPrompt="1"/>
          </p:nvPr>
        </p:nvSpPr>
        <p:spPr>
          <a:xfrm>
            <a:off x="122238" y="3717032"/>
            <a:ext cx="2736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4 Рисунок</a:t>
            </a:r>
            <a:endParaRPr lang="uk-UA" dirty="0"/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20" hasCustomPrompt="1"/>
          </p:nvPr>
        </p:nvSpPr>
        <p:spPr>
          <a:xfrm>
            <a:off x="122238" y="5733479"/>
            <a:ext cx="2736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4 -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6" name="Рисунок 6"/>
          <p:cNvSpPr>
            <a:spLocks noGrp="1"/>
          </p:cNvSpPr>
          <p:nvPr>
            <p:ph type="pic" sz="quarter" idx="21" hasCustomPrompt="1"/>
          </p:nvPr>
        </p:nvSpPr>
        <p:spPr>
          <a:xfrm>
            <a:off x="3204000" y="3717032"/>
            <a:ext cx="2736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5 Рисунок</a:t>
            </a:r>
            <a:endParaRPr lang="uk-UA" dirty="0"/>
          </a:p>
        </p:txBody>
      </p:sp>
      <p:sp>
        <p:nvSpPr>
          <p:cNvPr id="17" name="Текст 8"/>
          <p:cNvSpPr>
            <a:spLocks noGrp="1"/>
          </p:cNvSpPr>
          <p:nvPr>
            <p:ph type="body" sz="quarter" idx="22" hasCustomPrompt="1"/>
          </p:nvPr>
        </p:nvSpPr>
        <p:spPr>
          <a:xfrm>
            <a:off x="3204000" y="5733479"/>
            <a:ext cx="2736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5 -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8" name="Рисунок 6"/>
          <p:cNvSpPr>
            <a:spLocks noGrp="1"/>
          </p:cNvSpPr>
          <p:nvPr>
            <p:ph type="pic" sz="quarter" idx="23" hasCustomPrompt="1"/>
          </p:nvPr>
        </p:nvSpPr>
        <p:spPr>
          <a:xfrm>
            <a:off x="6300496" y="3717032"/>
            <a:ext cx="2736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6 Рисунок</a:t>
            </a:r>
            <a:endParaRPr lang="uk-UA" dirty="0"/>
          </a:p>
        </p:txBody>
      </p:sp>
      <p:sp>
        <p:nvSpPr>
          <p:cNvPr id="19" name="Текст 8"/>
          <p:cNvSpPr>
            <a:spLocks noGrp="1"/>
          </p:cNvSpPr>
          <p:nvPr>
            <p:ph type="body" sz="quarter" idx="24" hasCustomPrompt="1"/>
          </p:nvPr>
        </p:nvSpPr>
        <p:spPr>
          <a:xfrm>
            <a:off x="6300496" y="5733479"/>
            <a:ext cx="2736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6 -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992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02896" y="6356351"/>
            <a:ext cx="2133600" cy="365125"/>
          </a:xfrm>
        </p:spPr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122238" y="980506"/>
            <a:ext cx="4140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1 Рисунок</a:t>
            </a:r>
            <a:endParaRPr lang="uk-UA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2996952"/>
            <a:ext cx="4140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1 -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2" name="Рисунок 6"/>
          <p:cNvSpPr>
            <a:spLocks noGrp="1"/>
          </p:cNvSpPr>
          <p:nvPr>
            <p:ph type="pic" sz="quarter" idx="17" hasCustomPrompt="1"/>
          </p:nvPr>
        </p:nvSpPr>
        <p:spPr>
          <a:xfrm>
            <a:off x="4896496" y="980506"/>
            <a:ext cx="4140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2 Рисунок</a:t>
            </a:r>
            <a:endParaRPr lang="uk-UA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8" hasCustomPrompt="1"/>
          </p:nvPr>
        </p:nvSpPr>
        <p:spPr>
          <a:xfrm>
            <a:off x="4896496" y="2996952"/>
            <a:ext cx="4140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2 -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4" name="Рисунок 6"/>
          <p:cNvSpPr>
            <a:spLocks noGrp="1"/>
          </p:cNvSpPr>
          <p:nvPr>
            <p:ph type="pic" sz="quarter" idx="19" hasCustomPrompt="1"/>
          </p:nvPr>
        </p:nvSpPr>
        <p:spPr>
          <a:xfrm>
            <a:off x="122238" y="3717032"/>
            <a:ext cx="4140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3 Рисунок</a:t>
            </a:r>
            <a:endParaRPr lang="uk-UA" dirty="0"/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20" hasCustomPrompt="1"/>
          </p:nvPr>
        </p:nvSpPr>
        <p:spPr>
          <a:xfrm>
            <a:off x="122238" y="5733479"/>
            <a:ext cx="4140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3 -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8" name="Рисунок 6"/>
          <p:cNvSpPr>
            <a:spLocks noGrp="1"/>
          </p:cNvSpPr>
          <p:nvPr>
            <p:ph type="pic" sz="quarter" idx="23" hasCustomPrompt="1"/>
          </p:nvPr>
        </p:nvSpPr>
        <p:spPr>
          <a:xfrm>
            <a:off x="4896496" y="3717032"/>
            <a:ext cx="4140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4 Рисунок</a:t>
            </a:r>
            <a:endParaRPr lang="uk-UA" dirty="0"/>
          </a:p>
        </p:txBody>
      </p:sp>
      <p:sp>
        <p:nvSpPr>
          <p:cNvPr id="19" name="Текст 8"/>
          <p:cNvSpPr>
            <a:spLocks noGrp="1"/>
          </p:cNvSpPr>
          <p:nvPr>
            <p:ph type="body" sz="quarter" idx="24" hasCustomPrompt="1"/>
          </p:nvPr>
        </p:nvSpPr>
        <p:spPr>
          <a:xfrm>
            <a:off x="4896496" y="5733479"/>
            <a:ext cx="4140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4 -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308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02896" y="6356351"/>
            <a:ext cx="2133600" cy="365125"/>
          </a:xfrm>
        </p:spPr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122238" y="980506"/>
            <a:ext cx="2700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1 Рисунок</a:t>
            </a:r>
            <a:endParaRPr lang="uk-UA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2996952"/>
            <a:ext cx="2700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1 -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2" name="Рисунок 6"/>
          <p:cNvSpPr>
            <a:spLocks noGrp="1"/>
          </p:cNvSpPr>
          <p:nvPr>
            <p:ph type="pic" sz="quarter" idx="17" hasCustomPrompt="1"/>
          </p:nvPr>
        </p:nvSpPr>
        <p:spPr>
          <a:xfrm>
            <a:off x="3222000" y="2637002"/>
            <a:ext cx="2700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2 Рисунок</a:t>
            </a:r>
            <a:endParaRPr lang="uk-UA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8" hasCustomPrompt="1"/>
          </p:nvPr>
        </p:nvSpPr>
        <p:spPr>
          <a:xfrm>
            <a:off x="3222000" y="4653449"/>
            <a:ext cx="2700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2 -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8" name="Рисунок 6"/>
          <p:cNvSpPr>
            <a:spLocks noGrp="1"/>
          </p:cNvSpPr>
          <p:nvPr>
            <p:ph type="pic" sz="quarter" idx="23" hasCustomPrompt="1"/>
          </p:nvPr>
        </p:nvSpPr>
        <p:spPr>
          <a:xfrm>
            <a:off x="6336496" y="3717032"/>
            <a:ext cx="2700000" cy="1944687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3 Рисунок</a:t>
            </a:r>
            <a:endParaRPr lang="uk-UA" dirty="0"/>
          </a:p>
        </p:txBody>
      </p:sp>
      <p:sp>
        <p:nvSpPr>
          <p:cNvPr id="19" name="Текст 8"/>
          <p:cNvSpPr>
            <a:spLocks noGrp="1"/>
          </p:cNvSpPr>
          <p:nvPr>
            <p:ph type="body" sz="quarter" idx="24" hasCustomPrompt="1"/>
          </p:nvPr>
        </p:nvSpPr>
        <p:spPr>
          <a:xfrm>
            <a:off x="6336496" y="5733479"/>
            <a:ext cx="2700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uk-UA" dirty="0" smtClean="0"/>
              <a:t>Підпис рисунка 3 -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765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рису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2238" y="6356351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02896" y="6356351"/>
            <a:ext cx="2133600" cy="365125"/>
          </a:xfrm>
        </p:spPr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 hasCustomPrompt="1"/>
          </p:nvPr>
        </p:nvSpPr>
        <p:spPr>
          <a:xfrm>
            <a:off x="122238" y="980506"/>
            <a:ext cx="4140000" cy="4680743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1 Рисунок</a:t>
            </a:r>
            <a:endParaRPr lang="uk-UA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 hasCustomPrompt="1"/>
          </p:nvPr>
        </p:nvSpPr>
        <p:spPr>
          <a:xfrm>
            <a:off x="122238" y="5733479"/>
            <a:ext cx="4140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1 -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  <p:sp>
        <p:nvSpPr>
          <p:cNvPr id="12" name="Рисунок 6"/>
          <p:cNvSpPr>
            <a:spLocks noGrp="1"/>
          </p:cNvSpPr>
          <p:nvPr>
            <p:ph type="pic" sz="quarter" idx="17" hasCustomPrompt="1"/>
          </p:nvPr>
        </p:nvSpPr>
        <p:spPr>
          <a:xfrm>
            <a:off x="4896496" y="980729"/>
            <a:ext cx="4140000" cy="4680991"/>
          </a:xfrm>
        </p:spPr>
        <p:txBody>
          <a:bodyPr/>
          <a:lstStyle>
            <a:lvl1pPr marL="0" indent="0">
              <a:buFont typeface="+mj-lt"/>
              <a:buNone/>
              <a:defRPr baseline="0"/>
            </a:lvl1pPr>
          </a:lstStyle>
          <a:p>
            <a:r>
              <a:rPr lang="uk-UA" dirty="0" smtClean="0"/>
              <a:t>2 Рисунок</a:t>
            </a:r>
            <a:endParaRPr lang="uk-UA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8" hasCustomPrompt="1"/>
          </p:nvPr>
        </p:nvSpPr>
        <p:spPr>
          <a:xfrm>
            <a:off x="4896496" y="5733479"/>
            <a:ext cx="4140000" cy="540000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uk-UA" dirty="0" smtClean="0"/>
              <a:t>Підпис рисунка 2 - </a:t>
            </a:r>
            <a:r>
              <a:rPr lang="uk-UA" dirty="0" err="1" smtClean="0"/>
              <a:t>макс</a:t>
            </a:r>
            <a:r>
              <a:rPr lang="uk-UA" dirty="0" smtClean="0"/>
              <a:t>. На 2 строки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47190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ий Слайд Заголовок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Заголовок – на одну строку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1418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Пустий Слайд Заголовок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 baseline="0"/>
            </a:lvl1pPr>
          </a:lstStyle>
          <a:p>
            <a:r>
              <a:rPr lang="ru-RU" dirty="0" smtClean="0"/>
              <a:t>Заголовок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дві</a:t>
            </a:r>
            <a:r>
              <a:rPr lang="ru-RU" dirty="0" smtClean="0"/>
              <a:t> строки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7042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нні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17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980728"/>
            <a:ext cx="9144000" cy="5877272"/>
          </a:xfrm>
        </p:spPr>
        <p:txBody>
          <a:bodyPr/>
          <a:lstStyle>
            <a:lvl1pPr marL="0" indent="0" algn="ctr">
              <a:buNone/>
              <a:defRPr sz="2400" baseline="0"/>
            </a:lvl1pPr>
          </a:lstStyle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Малюнок, який відповідає темі Вашої доповіді (високої якості)</a:t>
            </a:r>
            <a:endParaRPr lang="uk-UA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1"/>
            <a:ext cx="9144000" cy="830997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4800" b="1" dirty="0" smtClean="0"/>
              <a:t>ДЯКУЮ ЗА УВАГУ</a:t>
            </a:r>
            <a:endParaRPr lang="uk-UA" sz="4800" b="1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1268760"/>
            <a:ext cx="7200900" cy="1800200"/>
          </a:xfrm>
        </p:spPr>
        <p:txBody>
          <a:bodyPr>
            <a:noAutofit/>
          </a:bodyPr>
          <a:lstStyle>
            <a:lvl1pPr marL="0" indent="0" algn="ctr">
              <a:buNone/>
              <a:defRPr sz="2000" baseline="0">
                <a:effectLst>
                  <a:glow rad="127000">
                    <a:srgbClr val="FFFFFF"/>
                  </a:glow>
                </a:effectLst>
              </a:defRPr>
            </a:lvl1pPr>
            <a:lvl2pPr marL="742861" indent="-285716">
              <a:buFont typeface="Wingdings" pitchFamily="2" charset="2"/>
              <a:buChar char="ü"/>
              <a:defRPr/>
            </a:lvl2pPr>
            <a:lvl3pPr marL="1142863" indent="-228573">
              <a:buFont typeface="Wingdings" pitchFamily="2" charset="2"/>
              <a:buChar char="ü"/>
              <a:defRPr/>
            </a:lvl3pPr>
            <a:lvl4pPr marL="1600008" indent="-228573">
              <a:buFont typeface="Wingdings" pitchFamily="2" charset="2"/>
              <a:buChar char="ü"/>
              <a:defRPr/>
            </a:lvl4pPr>
            <a:lvl5pPr marL="2057153" indent="-228573">
              <a:buFont typeface="Wingdings" pitchFamily="2" charset="2"/>
              <a:buChar char="ü"/>
              <a:defRPr/>
            </a:lvl5pPr>
          </a:lstStyle>
          <a:p>
            <a:pPr lvl="0"/>
            <a:r>
              <a:rPr lang="ru-RU" dirty="0" err="1" smtClean="0"/>
              <a:t>Контакти</a:t>
            </a:r>
            <a:r>
              <a:rPr lang="ru-RU" dirty="0" smtClean="0"/>
              <a:t> (через абзац): ПІБ, посада, </a:t>
            </a:r>
            <a:r>
              <a:rPr lang="ru-RU" dirty="0" err="1" smtClean="0"/>
              <a:t>відділ</a:t>
            </a:r>
            <a:r>
              <a:rPr lang="ru-RU" dirty="0" smtClean="0"/>
              <a:t>, </a:t>
            </a:r>
            <a:r>
              <a:rPr lang="ru-RU" dirty="0" err="1" smtClean="0"/>
              <a:t>робочий</a:t>
            </a:r>
            <a:r>
              <a:rPr lang="ru-RU" dirty="0" smtClean="0"/>
              <a:t> телефон, </a:t>
            </a:r>
            <a:r>
              <a:rPr lang="ru-RU" dirty="0" err="1" smtClean="0"/>
              <a:t>мобільний</a:t>
            </a:r>
            <a:r>
              <a:rPr lang="ru-RU" dirty="0" smtClean="0"/>
              <a:t> телефон, </a:t>
            </a:r>
            <a:r>
              <a:rPr lang="ru-RU" dirty="0" err="1" smtClean="0"/>
              <a:t>електронна</a:t>
            </a:r>
            <a:r>
              <a:rPr lang="ru-RU" dirty="0" smtClean="0"/>
              <a:t> </a:t>
            </a:r>
            <a:r>
              <a:rPr lang="ru-RU" dirty="0" err="1" smtClean="0"/>
              <a:t>пошта</a:t>
            </a:r>
            <a:r>
              <a:rPr lang="ru-RU" dirty="0" smtClean="0"/>
              <a:t>. На </a:t>
            </a:r>
            <a:r>
              <a:rPr lang="ru-RU" dirty="0" err="1" smtClean="0"/>
              <a:t>задній</a:t>
            </a:r>
            <a:r>
              <a:rPr lang="ru-RU" dirty="0" smtClean="0"/>
              <a:t> план </a:t>
            </a:r>
            <a:r>
              <a:rPr lang="ru-RU" dirty="0" err="1" smtClean="0"/>
              <a:t>обов’язково</a:t>
            </a:r>
            <a:r>
              <a:rPr lang="ru-RU" dirty="0" smtClean="0"/>
              <a:t> додавайте </a:t>
            </a:r>
            <a:r>
              <a:rPr lang="ru-RU" dirty="0" err="1" smtClean="0"/>
              <a:t>малюнок</a:t>
            </a:r>
            <a:r>
              <a:rPr lang="ru-RU" dirty="0" smtClean="0"/>
              <a:t> (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дублюйте</a:t>
            </a:r>
            <a:r>
              <a:rPr lang="ru-RU" dirty="0" smtClean="0"/>
              <a:t> з титульного слайду)</a:t>
            </a:r>
          </a:p>
        </p:txBody>
      </p:sp>
    </p:spTree>
    <p:extLst>
      <p:ext uri="{BB962C8B-B14F-4D97-AF65-F5344CB8AC3E}">
        <p14:creationId xmlns:p14="http://schemas.microsoft.com/office/powerpoint/2010/main" val="993598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B95F7-D278-49CF-B431-3915293B89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9297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B95F7-D278-49CF-B431-3915293B89B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8372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4E745E-933E-4940-B112-6095596A3335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033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smtClean="0"/>
              <a:t>04-06.06.2019</a:t>
            </a: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5E777-4E99-4D77-8444-E596E85BCFF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34498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C5E777-4E99-4D77-8444-E596E85BCFF9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5472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3A6810-9A33-4730-BB09-72B980E46CB1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102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52F75-7649-4265-8EC4-C5C276BC0849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85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21AC4-FC94-45D6-8598-8A2C121F3C17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7340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F41E-555C-453C-BAA9-13248B9ACDC4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9375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EC6228-3A63-4118-869F-976EE0E04583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46963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48E6F-A304-4351-8F14-C3CDE7EB385C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5988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4F107-2914-461E-BB04-47E9EA1F80A5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6283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73F9C6-CE54-43E5-8584-76A1A79E417A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388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5B13C-CA04-407E-A7C5-49E7DE642C28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3829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CA01EC-3DB5-41E6-96B5-5F85EEBA29B4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659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454" y="0"/>
            <a:ext cx="9160911" cy="836712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872" y="970455"/>
            <a:ext cx="8914258" cy="5328592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2238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02896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E437E-DB81-4692-B20E-5EE996387DAA}" type="slidenum">
              <a:rPr lang="uk-UA" smtClean="0"/>
              <a:pPr/>
              <a:t>‹#›</a:t>
            </a:fld>
            <a:endParaRPr lang="uk-UA" dirty="0"/>
          </a:p>
        </p:txBody>
      </p:sp>
      <p:pic>
        <p:nvPicPr>
          <p:cNvPr id="10" name="Picture 2" descr="C:\Users\1\Desktop\Емблема!.png"/>
          <p:cNvPicPr>
            <a:picLocks noChangeAspect="1" noChangeArrowheads="1"/>
          </p:cNvPicPr>
          <p:nvPr userDrawn="1"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662" y="41096"/>
            <a:ext cx="719999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&amp;Scy;&amp;vcy;&amp;iukcy;&amp;tcy;&amp;lcy;&amp;icy;&amp;ncy;&amp;acy; &amp;vcy;&amp;iukcy;&amp;dcy; &amp;Ucy;&amp;kcy;&amp;rcy;&amp;acy;&amp;vcy;&amp;tcy;&amp;ocy;&amp;dcy;&amp;ocy;&amp;rcy;."/>
          <p:cNvPicPr>
            <a:picLocks noChangeAspect="1" noChangeArrowheads="1"/>
          </p:cNvPicPr>
          <p:nvPr userDrawn="1"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9677" b="91935" l="9868" r="94079">
                        <a14:foregroundMark x1="35526" y1="48387" x2="35526" y2="48387"/>
                        <a14:foregroundMark x1="55263" y1="41129" x2="55263" y2="41129"/>
                        <a14:foregroundMark x1="63158" y1="65323" x2="63158" y2="65323"/>
                        <a14:foregroundMark x1="82237" y1="84677" x2="82237" y2="846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0"/>
            <a:ext cx="97024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/>
          <p:cNvCxnSpPr/>
          <p:nvPr userDrawn="1"/>
        </p:nvCxnSpPr>
        <p:spPr>
          <a:xfrm>
            <a:off x="-8453" y="836712"/>
            <a:ext cx="9160911" cy="9526"/>
          </a:xfrm>
          <a:prstGeom prst="line">
            <a:avLst/>
          </a:prstGeom>
          <a:noFill/>
          <a:ln w="88900" cap="flat" cmpd="sng" algn="ctr">
            <a:gradFill>
              <a:gsLst>
                <a:gs pos="0">
                  <a:srgbClr val="FFFF00"/>
                </a:gs>
                <a:gs pos="100000">
                  <a:srgbClr val="0F6FC6"/>
                </a:gs>
              </a:gsLst>
              <a:lin ang="16200000" scaled="0"/>
            </a:gra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06275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0" r:id="rId3"/>
    <p:sldLayoutId id="2147483662" r:id="rId4"/>
    <p:sldLayoutId id="2147483661" r:id="rId5"/>
    <p:sldLayoutId id="2147483663" r:id="rId6"/>
    <p:sldLayoutId id="2147483678" r:id="rId7"/>
    <p:sldLayoutId id="2147483679" r:id="rId8"/>
    <p:sldLayoutId id="2147483668" r:id="rId9"/>
    <p:sldLayoutId id="2147483669" r:id="rId10"/>
    <p:sldLayoutId id="2147483675" r:id="rId11"/>
    <p:sldLayoutId id="2147483676" r:id="rId12"/>
    <p:sldLayoutId id="2147483671" r:id="rId13"/>
    <p:sldLayoutId id="2147483672" r:id="rId14"/>
    <p:sldLayoutId id="2147483673" r:id="rId15"/>
    <p:sldLayoutId id="2147483674" r:id="rId16"/>
    <p:sldLayoutId id="2147483665" r:id="rId17"/>
    <p:sldLayoutId id="2147483666" r:id="rId18"/>
    <p:sldLayoutId id="2147483660" r:id="rId19"/>
    <p:sldLayoutId id="2147483682" r:id="rId20"/>
    <p:sldLayoutId id="2147483683" r:id="rId21"/>
    <p:sldLayoutId id="2147483697" r:id="rId22"/>
    <p:sldLayoutId id="2147483698" r:id="rId23"/>
  </p:sldLayoutIdLst>
  <p:hf hdr="0"/>
  <p:txStyles>
    <p:titleStyle>
      <a:lvl1pPr algn="ctr" defTabSz="91429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defTabSz="91429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3" algn="l" defTabSz="91429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3" indent="-228573" algn="l" defTabSz="91429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  <a:endParaRPr lang="uk-UA" altLang="uk-UA" smtClean="0"/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uk-UA" alt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493594-FF94-49BD-8D64-CCCD7C37A9DF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59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2.jpeg"/></Relationships>
</file>

<file path=ppt/slides/_rels/slide8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rndi.org.ua/" TargetMode="External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Місце для зображення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2" b="2915"/>
          <a:stretch/>
        </p:blipFill>
        <p:spPr>
          <a:xfrm>
            <a:off x="0" y="1844824"/>
            <a:ext cx="9144000" cy="4752438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-1" y="947876"/>
            <a:ext cx="9144001" cy="168903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2800" dirty="0" smtClean="0"/>
              <a:t>МОНІТОРИНГ АКТУАЛЬНИХ ПИТАНЬ </a:t>
            </a:r>
            <a:r>
              <a:rPr lang="ru-RU" sz="2800" dirty="0" smtClean="0"/>
              <a:t>КОШТОРИСНОГО </a:t>
            </a:r>
            <a:r>
              <a:rPr lang="ru-RU" sz="2800" dirty="0" smtClean="0"/>
              <a:t>ЦІНОУТВОРЕННЯ</a:t>
            </a:r>
            <a:endParaRPr lang="uk-UA" sz="2800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/>
          </p:nvPr>
        </p:nvSpPr>
        <p:spPr>
          <a:xfrm>
            <a:off x="-1" y="5517232"/>
            <a:ext cx="9144001" cy="720725"/>
          </a:xfrm>
        </p:spPr>
        <p:txBody>
          <a:bodyPr/>
          <a:lstStyle/>
          <a:p>
            <a:r>
              <a:rPr lang="uk-UA" dirty="0" smtClean="0">
                <a:effectLst>
                  <a:glow rad="215900">
                    <a:srgbClr val="FFFFFF"/>
                  </a:glow>
                </a:effectLst>
              </a:rPr>
              <a:t>БІБИК Юлія Миколаївна,</a:t>
            </a:r>
            <a:endParaRPr lang="uk-UA" dirty="0">
              <a:effectLst>
                <a:glow rad="215900">
                  <a:srgbClr val="FFFFFF"/>
                </a:glow>
              </a:effectLst>
            </a:endParaRPr>
          </a:p>
          <a:p>
            <a:r>
              <a:rPr lang="uk-UA" dirty="0" smtClean="0">
                <a:effectLst>
                  <a:glow rad="215900">
                    <a:srgbClr val="FFFFFF"/>
                  </a:glow>
                </a:effectLst>
              </a:rPr>
              <a:t>Завідувач відділу економічних досліджень та визначення вартості </a:t>
            </a:r>
          </a:p>
          <a:p>
            <a:r>
              <a:rPr lang="uk-UA" dirty="0" smtClean="0">
                <a:effectLst>
                  <a:glow rad="215900">
                    <a:srgbClr val="FFFFFF"/>
                  </a:glow>
                </a:effectLst>
              </a:rPr>
              <a:t>дорожніх робіт </a:t>
            </a:r>
            <a:r>
              <a:rPr lang="uk-UA" dirty="0" smtClean="0">
                <a:effectLst>
                  <a:glow rad="215900">
                    <a:srgbClr val="FFFFFF"/>
                  </a:glow>
                </a:effectLst>
              </a:rPr>
              <a:t>ДП «ДерждорНДІ</a:t>
            </a:r>
            <a:r>
              <a:rPr lang="uk-UA" dirty="0" smtClean="0">
                <a:effectLst>
                  <a:glow rad="215900">
                    <a:srgbClr val="FFFFFF"/>
                  </a:glow>
                </a:effectLst>
              </a:rPr>
              <a:t>»</a:t>
            </a:r>
            <a:endParaRPr lang="uk-UA" dirty="0">
              <a:effectLst>
                <a:glow rad="215900">
                  <a:srgbClr val="FFFFFF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509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48E6F-A304-4351-8F14-C3CDE7EB385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7306936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858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Визначення вартості дорожніх робіт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uk-UA" sz="4800" b="1" u="sng" dirty="0" smtClean="0"/>
              <a:t>РЕСУРСНИЙ МЕТОД</a:t>
            </a:r>
          </a:p>
          <a:p>
            <a:pPr algn="just">
              <a:spcBef>
                <a:spcPts val="1800"/>
              </a:spcBef>
            </a:pPr>
            <a:r>
              <a:rPr lang="ru-RU" dirty="0"/>
              <a:t>На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стадіях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вартості</a:t>
            </a:r>
            <a:r>
              <a:rPr lang="ru-RU" dirty="0"/>
              <a:t> </a:t>
            </a:r>
            <a:r>
              <a:rPr lang="ru-RU" dirty="0" err="1"/>
              <a:t>будівництва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керуватися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кошторисними</a:t>
            </a:r>
            <a:r>
              <a:rPr lang="ru-RU" dirty="0"/>
              <a:t> нормами</a:t>
            </a:r>
          </a:p>
          <a:p>
            <a:pPr lvl="1" algn="just"/>
            <a:r>
              <a:rPr lang="ru-RU" dirty="0" err="1"/>
              <a:t>Державні</a:t>
            </a:r>
            <a:r>
              <a:rPr lang="ru-RU" dirty="0"/>
              <a:t> 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національні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 - </a:t>
            </a:r>
            <a:r>
              <a:rPr lang="ru-RU" b="1" dirty="0"/>
              <a:t>ДСТУ</a:t>
            </a:r>
          </a:p>
          <a:p>
            <a:pPr lvl="1" algn="just"/>
            <a:r>
              <a:rPr lang="ru-RU" dirty="0" err="1"/>
              <a:t>Стандарти</a:t>
            </a:r>
            <a:r>
              <a:rPr lang="ru-RU" dirty="0"/>
              <a:t> </a:t>
            </a:r>
            <a:r>
              <a:rPr lang="ru-RU" dirty="0" err="1"/>
              <a:t>організацій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галузеві</a:t>
            </a:r>
            <a:r>
              <a:rPr lang="ru-RU" dirty="0"/>
              <a:t> </a:t>
            </a:r>
            <a:r>
              <a:rPr lang="ru-RU" dirty="0" err="1"/>
              <a:t>кошторисні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) - </a:t>
            </a:r>
            <a:r>
              <a:rPr lang="ru-RU" b="1" dirty="0"/>
              <a:t>СОУ</a:t>
            </a:r>
          </a:p>
          <a:p>
            <a:pPr lvl="1" algn="just"/>
            <a:r>
              <a:rPr lang="uk-UA" dirty="0"/>
              <a:t>Індивідуальні ресурсні кошторисні норми - </a:t>
            </a:r>
            <a:r>
              <a:rPr lang="uk-UA" b="1" dirty="0"/>
              <a:t>ІРЕКН </a:t>
            </a:r>
          </a:p>
          <a:p>
            <a:pPr algn="just"/>
            <a:r>
              <a:rPr lang="ru-RU" dirty="0"/>
              <a:t>Будь-яке </a:t>
            </a:r>
            <a:r>
              <a:rPr lang="ru-RU" dirty="0" err="1"/>
              <a:t>корегування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нормативів</a:t>
            </a:r>
            <a:r>
              <a:rPr lang="ru-RU" dirty="0"/>
              <a:t> шляхом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технічних</a:t>
            </a:r>
            <a:r>
              <a:rPr lang="ru-RU" dirty="0"/>
              <a:t>, </a:t>
            </a:r>
            <a:r>
              <a:rPr lang="ru-RU" dirty="0" err="1"/>
              <a:t>трудових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матеріальних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</a:t>
            </a:r>
          </a:p>
          <a:p>
            <a:pPr marL="0" indent="0" algn="ctr">
              <a:buNone/>
            </a:pPr>
            <a:r>
              <a:rPr lang="ru-RU" b="1" dirty="0" smtClean="0"/>
              <a:t>НЕ ДОПУСКАЄТЬСЯ!</a:t>
            </a:r>
            <a:endParaRPr lang="ru-RU" b="1" dirty="0"/>
          </a:p>
          <a:p>
            <a:pPr algn="just"/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12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Класифікація нормативних документів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80" y="857233"/>
            <a:ext cx="9144680" cy="646331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pPr marL="342859" indent="-342859">
              <a:buFont typeface="Wingdings" pitchFamily="2" charset="2"/>
              <a:buChar char="ü"/>
              <a:defRPr/>
            </a:pPr>
            <a:r>
              <a:rPr lang="ru-RU" kern="0" spc="-50" dirty="0">
                <a:solidFill>
                  <a:sysClr val="windowText" lastClr="000000"/>
                </a:solidFill>
                <a:latin typeface="Calibri"/>
              </a:rPr>
              <a:t>ДП «</a:t>
            </a:r>
            <a:r>
              <a:rPr lang="ru-RU" kern="0" spc="-50" dirty="0" err="1">
                <a:solidFill>
                  <a:sysClr val="windowText" lastClr="000000"/>
                </a:solidFill>
                <a:latin typeface="Calibri"/>
              </a:rPr>
              <a:t>ДерждорНД</a:t>
            </a:r>
            <a:r>
              <a:rPr lang="uk-UA" kern="0" spc="-50" dirty="0">
                <a:solidFill>
                  <a:sysClr val="windowText" lastClr="000000"/>
                </a:solidFill>
                <a:latin typeface="Calibri"/>
              </a:rPr>
              <a:t>І</a:t>
            </a:r>
            <a:r>
              <a:rPr lang="ru-RU" kern="0" spc="-50" dirty="0">
                <a:solidFill>
                  <a:sysClr val="windowText" lastClr="000000"/>
                </a:solidFill>
                <a:latin typeface="Calibri"/>
              </a:rPr>
              <a:t>» є базовою </a:t>
            </a:r>
            <a:r>
              <a:rPr lang="ru-RU" kern="0" spc="-50" dirty="0" err="1">
                <a:solidFill>
                  <a:sysClr val="windowText" lastClr="000000"/>
                </a:solidFill>
                <a:latin typeface="Calibri"/>
              </a:rPr>
              <a:t>організацією</a:t>
            </a:r>
            <a:r>
              <a:rPr lang="ru-RU" kern="0" spc="-50" dirty="0">
                <a:solidFill>
                  <a:sysClr val="windowText" lastClr="000000"/>
                </a:solidFill>
                <a:latin typeface="Calibri"/>
              </a:rPr>
              <a:t> Мінрегіону з </a:t>
            </a:r>
            <a:r>
              <a:rPr lang="ru-RU" kern="0" spc="-50" dirty="0" err="1">
                <a:solidFill>
                  <a:sysClr val="windowText" lastClr="000000"/>
                </a:solidFill>
                <a:latin typeface="Calibri"/>
              </a:rPr>
              <a:t>науково-технічної</a:t>
            </a:r>
            <a:r>
              <a:rPr lang="ru-RU" kern="0" spc="-50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ru-RU" kern="0" spc="-50" dirty="0" err="1">
                <a:solidFill>
                  <a:sysClr val="windowText" lastClr="000000"/>
                </a:solidFill>
                <a:latin typeface="Calibri"/>
              </a:rPr>
              <a:t>діяльності</a:t>
            </a:r>
            <a:r>
              <a:rPr lang="ru-RU" kern="0" spc="-50" dirty="0">
                <a:solidFill>
                  <a:sysClr val="windowText" lastClr="000000"/>
                </a:solidFill>
                <a:latin typeface="Calibri"/>
              </a:rPr>
              <a:t> </a:t>
            </a:r>
            <a:endParaRPr lang="ru-RU" kern="0" spc="-50" dirty="0" smtClean="0">
              <a:solidFill>
                <a:sysClr val="windowText" lastClr="000000"/>
              </a:solidFill>
              <a:latin typeface="Calibri"/>
            </a:endParaRPr>
          </a:p>
          <a:p>
            <a:pPr marL="342859" indent="-342859">
              <a:buFont typeface="Wingdings" pitchFamily="2" charset="2"/>
              <a:buChar char="ü"/>
              <a:defRPr/>
            </a:pPr>
            <a:r>
              <a:rPr lang="ru-RU" kern="0" spc="-50" dirty="0" err="1" smtClean="0">
                <a:solidFill>
                  <a:sysClr val="windowText" lastClr="000000"/>
                </a:solidFill>
                <a:latin typeface="Calibri"/>
              </a:rPr>
              <a:t>Також</a:t>
            </a:r>
            <a:r>
              <a:rPr lang="ru-RU" kern="0" spc="-50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ru-RU" kern="0" spc="-50" dirty="0" err="1" smtClean="0">
                <a:solidFill>
                  <a:sysClr val="windowText" lastClr="000000"/>
                </a:solidFill>
                <a:latin typeface="Calibri"/>
              </a:rPr>
              <a:t>актуалізовує</a:t>
            </a:r>
            <a:r>
              <a:rPr lang="ru-RU" kern="0" spc="-50" dirty="0" smtClean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ru-RU" kern="0" spc="-50" dirty="0">
                <a:solidFill>
                  <a:sysClr val="windowText" lastClr="000000"/>
                </a:solidFill>
                <a:latin typeface="Calibri"/>
              </a:rPr>
              <a:t>та </a:t>
            </a:r>
            <a:r>
              <a:rPr lang="ru-RU" kern="0" spc="-50" dirty="0" err="1">
                <a:solidFill>
                  <a:sysClr val="windowText" lastClr="000000"/>
                </a:solidFill>
                <a:latin typeface="Calibri"/>
              </a:rPr>
              <a:t>наповнює</a:t>
            </a:r>
            <a:r>
              <a:rPr lang="ru-RU" kern="0" spc="-50" dirty="0">
                <a:solidFill>
                  <a:sysClr val="windowText" lastClr="000000"/>
                </a:solidFill>
                <a:latin typeface="Calibri"/>
              </a:rPr>
              <a:t> Фонд </a:t>
            </a:r>
            <a:r>
              <a:rPr lang="ru-RU" kern="0" spc="-50" dirty="0" err="1">
                <a:solidFill>
                  <a:sysClr val="windowText" lastClr="000000"/>
                </a:solidFill>
                <a:latin typeface="Calibri"/>
              </a:rPr>
              <a:t>нормативних</a:t>
            </a:r>
            <a:r>
              <a:rPr lang="ru-RU" kern="0" spc="-50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ru-RU" kern="0" spc="-50" dirty="0" err="1">
                <a:solidFill>
                  <a:sysClr val="windowText" lastClr="000000"/>
                </a:solidFill>
                <a:latin typeface="Calibri"/>
              </a:rPr>
              <a:t>документів</a:t>
            </a:r>
            <a:r>
              <a:rPr lang="ru-RU" kern="0" spc="-50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ru-RU" kern="0" spc="-50" dirty="0" err="1" smtClean="0">
                <a:solidFill>
                  <a:sysClr val="windowText" lastClr="000000"/>
                </a:solidFill>
                <a:latin typeface="Calibri"/>
              </a:rPr>
              <a:t>Укравтодору</a:t>
            </a:r>
            <a:endParaRPr lang="uk-UA" kern="0" spc="-5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-32" y="2786745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9" tIns="45715" rIns="91429" bIns="45715"/>
          <a:lstStyle/>
          <a:p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06" y="1556792"/>
            <a:ext cx="9000000" cy="1080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r>
              <a:rPr lang="uk-UA" sz="3600" dirty="0"/>
              <a:t>І</a:t>
            </a:r>
            <a:endParaRPr lang="uk-UA" sz="2000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85786" y="2034498"/>
            <a:ext cx="3960000" cy="5539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dirty="0">
                <a:solidFill>
                  <a:sysClr val="windowText" lastClr="000000"/>
                </a:solidFill>
                <a:latin typeface="+mn-lt"/>
              </a:rPr>
              <a:t>Державні будівельні норми України</a:t>
            </a:r>
          </a:p>
          <a:p>
            <a:pPr algn="ctr"/>
            <a:r>
              <a:rPr lang="uk-UA" b="1" dirty="0">
                <a:solidFill>
                  <a:sysClr val="windowText" lastClr="000000"/>
                </a:solidFill>
                <a:latin typeface="+mn-lt"/>
              </a:rPr>
              <a:t>ДБН</a:t>
            </a:r>
            <a:endParaRPr lang="ru-RU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5357818" y="2028498"/>
            <a:ext cx="3600000" cy="5539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b="1" dirty="0" smtClean="0">
                <a:solidFill>
                  <a:sysClr val="windowText" lastClr="000000"/>
                </a:solidFill>
                <a:latin typeface="+mn-lt"/>
              </a:rPr>
              <a:t>Національні стандарти </a:t>
            </a:r>
            <a:r>
              <a:rPr lang="uk-UA" b="1" dirty="0">
                <a:solidFill>
                  <a:sysClr val="windowText" lastClr="000000"/>
                </a:solidFill>
                <a:latin typeface="+mn-lt"/>
              </a:rPr>
              <a:t>України</a:t>
            </a:r>
          </a:p>
          <a:p>
            <a:pPr algn="ctr"/>
            <a:r>
              <a:rPr lang="uk-UA" b="1" dirty="0">
                <a:solidFill>
                  <a:sysClr val="windowText" lastClr="000000"/>
                </a:solidFill>
                <a:latin typeface="+mn-lt"/>
              </a:rPr>
              <a:t>ДСТУ</a:t>
            </a:r>
            <a:endParaRPr lang="ru-RU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142844" y="1606197"/>
            <a:ext cx="8856000" cy="3077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b="1" dirty="0">
                <a:solidFill>
                  <a:sysClr val="windowText" lastClr="000000"/>
                </a:solidFill>
              </a:rPr>
              <a:t>Державні нормативні </a:t>
            </a:r>
            <a:r>
              <a:rPr lang="uk-UA" sz="2000" b="1" dirty="0" smtClean="0">
                <a:solidFill>
                  <a:sysClr val="windowText" lastClr="000000"/>
                </a:solidFill>
              </a:rPr>
              <a:t>документи</a:t>
            </a:r>
            <a:endParaRPr lang="ru-RU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594" y="2924945"/>
            <a:ext cx="9000000" cy="100811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r>
              <a:rPr lang="uk-UA" sz="3600" dirty="0"/>
              <a:t>ІІ</a:t>
            </a:r>
            <a:endParaRPr lang="uk-UA" sz="2000" dirty="0"/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142844" y="2957997"/>
            <a:ext cx="8833680" cy="3077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dirty="0">
                <a:solidFill>
                  <a:sysClr val="windowText" lastClr="000000"/>
                </a:solidFill>
              </a:rPr>
              <a:t>Відомчі нормативні </a:t>
            </a:r>
            <a:r>
              <a:rPr lang="uk-UA" sz="2000" dirty="0" smtClean="0">
                <a:solidFill>
                  <a:sysClr val="windowText" lastClr="000000"/>
                </a:solidFill>
              </a:rPr>
              <a:t>документи</a:t>
            </a:r>
            <a:endParaRPr lang="ru-RU" sz="2000" dirty="0">
              <a:solidFill>
                <a:sysClr val="windowText" lastClr="000000"/>
              </a:solidFill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5357818" y="3355848"/>
            <a:ext cx="3571900" cy="4924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uk-UA" sz="1600" dirty="0">
                <a:solidFill>
                  <a:sysClr val="windowText" lastClr="000000"/>
                </a:solidFill>
              </a:rPr>
              <a:t>Стандарти організацій України</a:t>
            </a:r>
          </a:p>
          <a:p>
            <a:pPr algn="ctr"/>
            <a:r>
              <a:rPr lang="uk-UA" sz="1600" dirty="0">
                <a:solidFill>
                  <a:sysClr val="windowText" lastClr="000000"/>
                </a:solidFill>
              </a:rPr>
              <a:t>СОУ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785786" y="3355846"/>
            <a:ext cx="3960000" cy="4924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uk-UA" sz="1600" dirty="0">
                <a:solidFill>
                  <a:sysClr val="windowText" lastClr="000000"/>
                </a:solidFill>
              </a:rPr>
              <a:t>Галузеві будівельні норми</a:t>
            </a:r>
          </a:p>
          <a:p>
            <a:pPr algn="ctr"/>
            <a:r>
              <a:rPr lang="uk-UA" sz="1600" dirty="0">
                <a:solidFill>
                  <a:sysClr val="windowText" lastClr="000000"/>
                </a:solidFill>
              </a:rPr>
              <a:t>ГБН</a:t>
            </a:r>
            <a:endParaRPr lang="ru-RU" sz="1600" dirty="0">
              <a:solidFill>
                <a:sysClr val="windowText" lastClr="000000"/>
              </a:solidFill>
            </a:endParaRPr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-32" y="4005064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9" tIns="45715" rIns="91429" bIns="45715"/>
          <a:lstStyle/>
          <a:p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2594" y="4126466"/>
            <a:ext cx="9000000" cy="216207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r>
              <a:rPr lang="uk-UA" sz="3600" dirty="0"/>
              <a:t>ІІІ</a:t>
            </a:r>
            <a:endParaRPr lang="uk-UA" sz="2000" dirty="0"/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142844" y="4202334"/>
            <a:ext cx="8833680" cy="3077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2000" i="1" dirty="0">
                <a:solidFill>
                  <a:sysClr val="windowText" lastClr="000000"/>
                </a:solidFill>
              </a:rPr>
              <a:t>Відомчі технічні та технологічні </a:t>
            </a:r>
            <a:r>
              <a:rPr lang="uk-UA" sz="2000" i="1" dirty="0" smtClean="0">
                <a:solidFill>
                  <a:sysClr val="windowText" lastClr="000000"/>
                </a:solidFill>
              </a:rPr>
              <a:t>документи</a:t>
            </a:r>
            <a:endParaRPr lang="ru-RU" sz="2000" i="1" dirty="0">
              <a:solidFill>
                <a:sysClr val="windowText" lastClr="000000"/>
              </a:solidFill>
            </a:endParaRP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3750463" y="4567131"/>
            <a:ext cx="2214578" cy="4924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uk-UA" sz="1600" i="1" dirty="0">
                <a:solidFill>
                  <a:sysClr val="windowText" lastClr="000000"/>
                </a:solidFill>
              </a:rPr>
              <a:t>Технологічні регламенти</a:t>
            </a:r>
          </a:p>
          <a:p>
            <a:pPr algn="ctr"/>
            <a:r>
              <a:rPr lang="uk-UA" sz="1600" i="1" dirty="0">
                <a:solidFill>
                  <a:sysClr val="windowText" lastClr="000000"/>
                </a:solidFill>
              </a:rPr>
              <a:t>ТР</a:t>
            </a:r>
            <a:endParaRPr lang="ru-RU" sz="1600" i="1" dirty="0">
              <a:solidFill>
                <a:sysClr val="windowText" lastClr="000000"/>
              </a:solidFill>
            </a:endParaRP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3750752" y="5138636"/>
            <a:ext cx="2214000" cy="4924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uk-UA" sz="1600" i="1" dirty="0">
                <a:solidFill>
                  <a:sysClr val="windowText" lastClr="000000"/>
                </a:solidFill>
              </a:rPr>
              <a:t>Рекомендації</a:t>
            </a:r>
          </a:p>
          <a:p>
            <a:pPr algn="ctr"/>
            <a:r>
              <a:rPr lang="uk-UA" sz="1600" i="1" dirty="0" smtClean="0">
                <a:solidFill>
                  <a:sysClr val="windowText" lastClr="000000"/>
                </a:solidFill>
              </a:rPr>
              <a:t>Р (РВ)</a:t>
            </a:r>
            <a:endParaRPr lang="ru-RU" sz="1600" i="1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6143636" y="4567131"/>
            <a:ext cx="2775600" cy="4924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uk-UA" sz="1600" i="1" dirty="0" smtClean="0">
                <a:solidFill>
                  <a:sysClr val="windowText" lastClr="000000"/>
                </a:solidFill>
              </a:rPr>
              <a:t>Методики</a:t>
            </a:r>
            <a:endParaRPr lang="uk-UA" sz="1600" i="1" dirty="0">
              <a:solidFill>
                <a:sysClr val="windowText" lastClr="000000"/>
              </a:solidFill>
            </a:endParaRPr>
          </a:p>
          <a:p>
            <a:pPr algn="ctr"/>
            <a:r>
              <a:rPr lang="uk-UA" sz="1600" i="1" dirty="0" smtClean="0">
                <a:solidFill>
                  <a:sysClr val="windowText" lastClr="000000"/>
                </a:solidFill>
              </a:rPr>
              <a:t>М (МВ)</a:t>
            </a:r>
            <a:endParaRPr lang="ru-RU" sz="1600" i="1" dirty="0">
              <a:solidFill>
                <a:sysClr val="windowText" lastClr="000000"/>
              </a:solidFill>
            </a:endParaRP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6143636" y="5138636"/>
            <a:ext cx="2775600" cy="4924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uk-UA" sz="1600" i="1" dirty="0">
                <a:solidFill>
                  <a:sysClr val="windowText" lastClr="000000"/>
                </a:solidFill>
              </a:rPr>
              <a:t>Інструкції</a:t>
            </a:r>
          </a:p>
          <a:p>
            <a:pPr algn="ctr"/>
            <a:r>
              <a:rPr lang="uk-UA" sz="1600" i="1" dirty="0">
                <a:solidFill>
                  <a:sysClr val="windowText" lastClr="000000"/>
                </a:solidFill>
              </a:rPr>
              <a:t>І</a:t>
            </a:r>
            <a:endParaRPr lang="ru-RU" sz="1600" i="1" dirty="0">
              <a:solidFill>
                <a:sysClr val="windowText" lastClr="000000"/>
              </a:solidFill>
            </a:endParaRPr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785786" y="5138636"/>
            <a:ext cx="2776558" cy="4924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uk-UA" sz="1600" i="1" dirty="0">
                <a:solidFill>
                  <a:sysClr val="windowText" lastClr="000000"/>
                </a:solidFill>
              </a:rPr>
              <a:t>Посібники</a:t>
            </a:r>
          </a:p>
          <a:p>
            <a:pPr algn="ctr"/>
            <a:r>
              <a:rPr lang="uk-UA" sz="1600" i="1" dirty="0">
                <a:solidFill>
                  <a:sysClr val="windowText" lastClr="000000"/>
                </a:solidFill>
              </a:rPr>
              <a:t>П</a:t>
            </a:r>
            <a:endParaRPr lang="ru-RU" sz="1600" i="1" dirty="0">
              <a:solidFill>
                <a:sysClr val="windowText" lastClr="000000"/>
              </a:solidFill>
            </a:endParaRP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795310" y="4567131"/>
            <a:ext cx="2776558" cy="4924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uk-UA" sz="1600" i="1" dirty="0">
                <a:solidFill>
                  <a:sysClr val="windowText" lastClr="000000"/>
                </a:solidFill>
              </a:rPr>
              <a:t>Технологічні карти</a:t>
            </a:r>
          </a:p>
          <a:p>
            <a:pPr algn="ctr"/>
            <a:r>
              <a:rPr lang="uk-UA" sz="1600" i="1" dirty="0" smtClean="0">
                <a:solidFill>
                  <a:sysClr val="windowText" lastClr="000000"/>
                </a:solidFill>
              </a:rPr>
              <a:t>ТК (ТТК)</a:t>
            </a:r>
            <a:endParaRPr lang="ru-RU" sz="1600" i="1" dirty="0">
              <a:solidFill>
                <a:sysClr val="windowText" lastClr="000000"/>
              </a:solidFill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1982517" y="5713696"/>
            <a:ext cx="5178966" cy="492443"/>
            <a:chOff x="2267744" y="5665139"/>
            <a:chExt cx="5178966" cy="492443"/>
          </a:xfrm>
        </p:grpSpPr>
        <p:sp>
          <p:nvSpPr>
            <p:cNvPr id="30" name="Text Box 19"/>
            <p:cNvSpPr txBox="1">
              <a:spLocks noChangeArrowheads="1"/>
            </p:cNvSpPr>
            <p:nvPr/>
          </p:nvSpPr>
          <p:spPr bwMode="auto">
            <a:xfrm>
              <a:off x="5232710" y="5665139"/>
              <a:ext cx="2214000" cy="49244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uk-UA" sz="1600" i="1" dirty="0" smtClean="0">
                  <a:solidFill>
                    <a:sysClr val="windowText" lastClr="000000"/>
                  </a:solidFill>
                </a:rPr>
                <a:t>Довідники</a:t>
              </a:r>
            </a:p>
            <a:p>
              <a:pPr algn="ctr"/>
              <a:r>
                <a:rPr lang="uk-UA" sz="1600" i="1" dirty="0" smtClean="0">
                  <a:solidFill>
                    <a:sysClr val="windowText" lastClr="000000"/>
                  </a:solidFill>
                </a:rPr>
                <a:t>(каталоги)</a:t>
              </a:r>
              <a:endParaRPr lang="ru-RU" sz="1600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>
              <a:off x="2267744" y="5665139"/>
              <a:ext cx="2776558" cy="49244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uk-UA" sz="1600" i="1" dirty="0" smtClean="0">
                  <a:solidFill>
                    <a:sysClr val="windowText" lastClr="000000"/>
                  </a:solidFill>
                </a:rPr>
                <a:t>Альбоми </a:t>
              </a:r>
              <a:endParaRPr lang="ru-RU" sz="1600" i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Місце для дати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19" name="Місце для номера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</a:t>
            </a:fld>
            <a:endParaRPr lang="uk-UA"/>
          </a:p>
        </p:txBody>
      </p:sp>
      <p:sp>
        <p:nvSpPr>
          <p:cNvPr id="28" name="TextBox 445"/>
          <p:cNvSpPr txBox="1">
            <a:spLocks noChangeArrowheads="1"/>
          </p:cNvSpPr>
          <p:nvPr/>
        </p:nvSpPr>
        <p:spPr bwMode="auto">
          <a:xfrm>
            <a:off x="72594" y="6406728"/>
            <a:ext cx="8998813" cy="369332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wrap="squar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uk-UA" altLang="uk-UA" dirty="0">
                <a:latin typeface="Calibri" pitchFamily="34" charset="0"/>
              </a:rPr>
              <a:t>Нормативно-технічна </a:t>
            </a:r>
            <a:r>
              <a:rPr lang="uk-UA" altLang="uk-UA" dirty="0" smtClean="0">
                <a:latin typeface="Calibri" pitchFamily="34" charset="0"/>
              </a:rPr>
              <a:t>база, яка </a:t>
            </a:r>
            <a:r>
              <a:rPr lang="uk-UA" altLang="uk-UA" dirty="0">
                <a:latin typeface="Calibri" pitchFamily="34" charset="0"/>
              </a:rPr>
              <a:t>постійно </a:t>
            </a:r>
            <a:r>
              <a:rPr lang="uk-UA" altLang="uk-UA" dirty="0" smtClean="0">
                <a:latin typeface="Calibri" pitchFamily="34" charset="0"/>
              </a:rPr>
              <a:t>оновлюється, налічує </a:t>
            </a:r>
            <a:r>
              <a:rPr lang="uk-UA" altLang="uk-UA" dirty="0">
                <a:latin typeface="Calibri" pitchFamily="34" charset="0"/>
              </a:rPr>
              <a:t>близько 3000 </a:t>
            </a:r>
            <a:r>
              <a:rPr lang="uk-UA" altLang="uk-UA" dirty="0" smtClean="0">
                <a:latin typeface="Calibri" pitchFamily="34" charset="0"/>
              </a:rPr>
              <a:t>документів</a:t>
            </a:r>
            <a:endParaRPr lang="uk-UA" altLang="uk-UA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23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ЗУ «Про </a:t>
            </a:r>
            <a:r>
              <a:rPr lang="ru-RU" dirty="0" err="1"/>
              <a:t>інвестиційну</a:t>
            </a:r>
            <a:r>
              <a:rPr lang="ru-RU" dirty="0"/>
              <a:t> </a:t>
            </a:r>
            <a:r>
              <a:rPr lang="ru-RU" dirty="0" err="1" smtClean="0"/>
              <a:t>діяльність</a:t>
            </a:r>
            <a:r>
              <a:rPr lang="ru-RU" dirty="0" smtClean="0"/>
              <a:t>»</a:t>
            </a:r>
            <a:endParaRPr lang="uk-UA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uk-UA" dirty="0"/>
              <a:t>Стаття 17. Ціноутворення в інвестиційній діяльності </a:t>
            </a:r>
          </a:p>
          <a:p>
            <a:pPr algn="just"/>
            <a:endParaRPr lang="uk-UA" dirty="0"/>
          </a:p>
          <a:p>
            <a:pPr algn="just"/>
            <a:r>
              <a:rPr lang="uk-UA" b="1" u="sng" dirty="0"/>
              <a:t>Вартість будівництва визначається з використанням національних стандартів з ціноутворення</a:t>
            </a:r>
            <a:r>
              <a:rPr lang="uk-UA" dirty="0"/>
              <a:t>, які є обов'язковими при здійсненні будівництва об'єктів із залученням коштів Державного бюджету України, бюджету Автономної Республіки Крим, місцевих бюджетів, а також коштів державних та комунальних підприємств, установ та організацій. </a:t>
            </a:r>
          </a:p>
          <a:p>
            <a:pPr algn="just"/>
            <a:endParaRPr lang="uk-UA" dirty="0"/>
          </a:p>
          <a:p>
            <a:pPr algn="just"/>
            <a:r>
              <a:rPr lang="uk-UA" dirty="0"/>
              <a:t>(частина друга статті 17 із змінами, внесеними згідно із Законами України від 05.03.98 р. </a:t>
            </a:r>
            <a:r>
              <a:rPr lang="en-US" dirty="0" smtClean="0"/>
              <a:t>N </a:t>
            </a:r>
            <a:r>
              <a:rPr lang="en-US" dirty="0"/>
              <a:t>185/98-</a:t>
            </a:r>
            <a:r>
              <a:rPr lang="uk-UA" dirty="0"/>
              <a:t>ВР, 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від </a:t>
            </a:r>
            <a:r>
              <a:rPr lang="uk-UA" dirty="0"/>
              <a:t>22.12.2011 </a:t>
            </a:r>
            <a:r>
              <a:rPr lang="en-US" dirty="0"/>
              <a:t>N 4218-VI)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0E479-3C2C-4D37-B220-FD0482AFE21B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00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Стандартизація в Україні</a:t>
            </a:r>
            <a:endParaRPr lang="uk-UA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dirty="0" smtClean="0"/>
              <a:t>Розробляються фахівцями відповідної кваліфікації, які мають досвід</a:t>
            </a:r>
          </a:p>
          <a:p>
            <a:pPr lvl="0"/>
            <a:r>
              <a:rPr lang="uk-UA" dirty="0" smtClean="0"/>
              <a:t>Не потребують </a:t>
            </a:r>
            <a:r>
              <a:rPr lang="ru-RU" dirty="0" err="1" smtClean="0"/>
              <a:t>погодження</a:t>
            </a:r>
            <a:r>
              <a:rPr lang="ru-RU" dirty="0" smtClean="0"/>
              <a:t> з </a:t>
            </a:r>
            <a:r>
              <a:rPr lang="ru-RU" dirty="0" err="1" smtClean="0"/>
              <a:t>центральними</a:t>
            </a:r>
            <a:r>
              <a:rPr lang="ru-RU" dirty="0" smtClean="0"/>
              <a:t> органами </a:t>
            </a:r>
            <a:r>
              <a:rPr lang="ru-RU" dirty="0" err="1" smtClean="0"/>
              <a:t>виконавчої</a:t>
            </a:r>
            <a:r>
              <a:rPr lang="ru-RU" dirty="0" smtClean="0"/>
              <a:t> </a:t>
            </a:r>
            <a:r>
              <a:rPr lang="ru-RU" dirty="0" err="1" smtClean="0"/>
              <a:t>влади</a:t>
            </a:r>
            <a:endParaRPr lang="ru-RU" dirty="0" smtClean="0"/>
          </a:p>
          <a:p>
            <a:r>
              <a:rPr lang="ru-RU" dirty="0" err="1" smtClean="0"/>
              <a:t>Погоджуються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з </a:t>
            </a:r>
            <a:r>
              <a:rPr lang="ru-RU" dirty="0" err="1" smtClean="0"/>
              <a:t>Технічним</a:t>
            </a:r>
            <a:r>
              <a:rPr lang="ru-RU" dirty="0" smtClean="0"/>
              <a:t> </a:t>
            </a:r>
            <a:r>
              <a:rPr lang="ru-RU" dirty="0" err="1" smtClean="0"/>
              <a:t>комітетом</a:t>
            </a:r>
            <a:r>
              <a:rPr lang="ru-RU" dirty="0" smtClean="0"/>
              <a:t> </a:t>
            </a:r>
            <a:r>
              <a:rPr lang="ru-RU" dirty="0"/>
              <a:t>311 </a:t>
            </a:r>
            <a:r>
              <a:rPr lang="ru-RU" dirty="0" smtClean="0"/>
              <a:t>«</a:t>
            </a:r>
            <a:r>
              <a:rPr lang="ru-RU" dirty="0" err="1"/>
              <a:t>Ціноутворення</a:t>
            </a:r>
            <a:r>
              <a:rPr lang="ru-RU" dirty="0"/>
              <a:t> та </a:t>
            </a:r>
            <a:r>
              <a:rPr lang="ru-RU" dirty="0" err="1"/>
              <a:t>кошторисне</a:t>
            </a:r>
            <a:r>
              <a:rPr lang="ru-RU" dirty="0"/>
              <a:t> </a:t>
            </a:r>
            <a:r>
              <a:rPr lang="ru-RU" dirty="0" err="1"/>
              <a:t>нормування</a:t>
            </a:r>
            <a:r>
              <a:rPr lang="ru-RU" dirty="0"/>
              <a:t> у </a:t>
            </a:r>
            <a:r>
              <a:rPr lang="ru-RU" dirty="0" err="1"/>
              <a:t>будівництві</a:t>
            </a:r>
            <a:r>
              <a:rPr lang="ru-RU" dirty="0"/>
              <a:t>»</a:t>
            </a:r>
            <a:endParaRPr lang="uk-UA" dirty="0"/>
          </a:p>
          <a:p>
            <a:pPr lvl="0"/>
            <a:r>
              <a:rPr lang="ru-RU" dirty="0" err="1" smtClean="0"/>
              <a:t>Застосовуються</a:t>
            </a:r>
            <a:r>
              <a:rPr lang="ru-RU" dirty="0" smtClean="0"/>
              <a:t> </a:t>
            </a:r>
            <a:r>
              <a:rPr lang="uk-UA" dirty="0" smtClean="0"/>
              <a:t>до їх заміни на ДСТУ протягом 15 років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813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Процедура погодження стандартів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</a:t>
            </a:fld>
            <a:endParaRPr lang="uk-UA"/>
          </a:p>
        </p:txBody>
      </p:sp>
      <p:grpSp>
        <p:nvGrpSpPr>
          <p:cNvPr id="20" name="Групувати 19"/>
          <p:cNvGrpSpPr/>
          <p:nvPr/>
        </p:nvGrpSpPr>
        <p:grpSpPr>
          <a:xfrm>
            <a:off x="116676" y="1274678"/>
            <a:ext cx="8910650" cy="4720147"/>
            <a:chOff x="116674" y="980728"/>
            <a:chExt cx="8910650" cy="4720147"/>
          </a:xfrm>
        </p:grpSpPr>
        <p:sp>
          <p:nvSpPr>
            <p:cNvPr id="9" name="Полілінія 8"/>
            <p:cNvSpPr/>
            <p:nvPr/>
          </p:nvSpPr>
          <p:spPr>
            <a:xfrm>
              <a:off x="116674" y="980728"/>
              <a:ext cx="2716661" cy="679165"/>
            </a:xfrm>
            <a:custGeom>
              <a:avLst/>
              <a:gdLst>
                <a:gd name="connsiteX0" fmla="*/ 0 w 2716661"/>
                <a:gd name="connsiteY0" fmla="*/ 67917 h 679165"/>
                <a:gd name="connsiteX1" fmla="*/ 67917 w 2716661"/>
                <a:gd name="connsiteY1" fmla="*/ 0 h 679165"/>
                <a:gd name="connsiteX2" fmla="*/ 2648745 w 2716661"/>
                <a:gd name="connsiteY2" fmla="*/ 0 h 679165"/>
                <a:gd name="connsiteX3" fmla="*/ 2716662 w 2716661"/>
                <a:gd name="connsiteY3" fmla="*/ 67917 h 679165"/>
                <a:gd name="connsiteX4" fmla="*/ 2716661 w 2716661"/>
                <a:gd name="connsiteY4" fmla="*/ 611249 h 679165"/>
                <a:gd name="connsiteX5" fmla="*/ 2648744 w 2716661"/>
                <a:gd name="connsiteY5" fmla="*/ 679166 h 679165"/>
                <a:gd name="connsiteX6" fmla="*/ 67917 w 2716661"/>
                <a:gd name="connsiteY6" fmla="*/ 679165 h 679165"/>
                <a:gd name="connsiteX7" fmla="*/ 0 w 2716661"/>
                <a:gd name="connsiteY7" fmla="*/ 611248 h 679165"/>
                <a:gd name="connsiteX8" fmla="*/ 0 w 2716661"/>
                <a:gd name="connsiteY8" fmla="*/ 67917 h 67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6661" h="679165">
                  <a:moveTo>
                    <a:pt x="0" y="67917"/>
                  </a:moveTo>
                  <a:cubicBezTo>
                    <a:pt x="0" y="30407"/>
                    <a:pt x="30407" y="0"/>
                    <a:pt x="67917" y="0"/>
                  </a:cubicBezTo>
                  <a:lnTo>
                    <a:pt x="2648745" y="0"/>
                  </a:lnTo>
                  <a:cubicBezTo>
                    <a:pt x="2686255" y="0"/>
                    <a:pt x="2716662" y="30407"/>
                    <a:pt x="2716662" y="67917"/>
                  </a:cubicBezTo>
                  <a:cubicBezTo>
                    <a:pt x="2716662" y="249028"/>
                    <a:pt x="2716661" y="430138"/>
                    <a:pt x="2716661" y="611249"/>
                  </a:cubicBezTo>
                  <a:cubicBezTo>
                    <a:pt x="2716661" y="648759"/>
                    <a:pt x="2686254" y="679166"/>
                    <a:pt x="2648744" y="679166"/>
                  </a:cubicBezTo>
                  <a:lnTo>
                    <a:pt x="67917" y="679165"/>
                  </a:lnTo>
                  <a:cubicBezTo>
                    <a:pt x="30407" y="679165"/>
                    <a:pt x="0" y="648758"/>
                    <a:pt x="0" y="611248"/>
                  </a:cubicBezTo>
                  <a:lnTo>
                    <a:pt x="0" y="67917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46562" tIns="46562" rIns="46562" bIns="46562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100" kern="1200" dirty="0" smtClean="0"/>
                <a:t>МІНРЕГІОН</a:t>
              </a:r>
              <a:endParaRPr lang="uk-UA" sz="2100" kern="1200" dirty="0"/>
            </a:p>
          </p:txBody>
        </p:sp>
        <p:sp>
          <p:nvSpPr>
            <p:cNvPr id="10" name="Стрілка вправо 9"/>
            <p:cNvSpPr/>
            <p:nvPr/>
          </p:nvSpPr>
          <p:spPr>
            <a:xfrm rot="5400000">
              <a:off x="1415578" y="1719320"/>
              <a:ext cx="118853" cy="118853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1" name="Полілінія 10"/>
            <p:cNvSpPr/>
            <p:nvPr/>
          </p:nvSpPr>
          <p:spPr>
            <a:xfrm>
              <a:off x="116674" y="1897601"/>
              <a:ext cx="2716661" cy="2035455"/>
            </a:xfrm>
            <a:custGeom>
              <a:avLst/>
              <a:gdLst>
                <a:gd name="connsiteX0" fmla="*/ 0 w 2716661"/>
                <a:gd name="connsiteY0" fmla="*/ 67917 h 679165"/>
                <a:gd name="connsiteX1" fmla="*/ 67917 w 2716661"/>
                <a:gd name="connsiteY1" fmla="*/ 0 h 679165"/>
                <a:gd name="connsiteX2" fmla="*/ 2648745 w 2716661"/>
                <a:gd name="connsiteY2" fmla="*/ 0 h 679165"/>
                <a:gd name="connsiteX3" fmla="*/ 2716662 w 2716661"/>
                <a:gd name="connsiteY3" fmla="*/ 67917 h 679165"/>
                <a:gd name="connsiteX4" fmla="*/ 2716661 w 2716661"/>
                <a:gd name="connsiteY4" fmla="*/ 611249 h 679165"/>
                <a:gd name="connsiteX5" fmla="*/ 2648744 w 2716661"/>
                <a:gd name="connsiteY5" fmla="*/ 679166 h 679165"/>
                <a:gd name="connsiteX6" fmla="*/ 67917 w 2716661"/>
                <a:gd name="connsiteY6" fmla="*/ 679165 h 679165"/>
                <a:gd name="connsiteX7" fmla="*/ 0 w 2716661"/>
                <a:gd name="connsiteY7" fmla="*/ 611248 h 679165"/>
                <a:gd name="connsiteX8" fmla="*/ 0 w 2716661"/>
                <a:gd name="connsiteY8" fmla="*/ 67917 h 67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6661" h="679165">
                  <a:moveTo>
                    <a:pt x="0" y="67917"/>
                  </a:moveTo>
                  <a:cubicBezTo>
                    <a:pt x="0" y="30407"/>
                    <a:pt x="30407" y="0"/>
                    <a:pt x="67917" y="0"/>
                  </a:cubicBezTo>
                  <a:lnTo>
                    <a:pt x="2648745" y="0"/>
                  </a:lnTo>
                  <a:cubicBezTo>
                    <a:pt x="2686255" y="0"/>
                    <a:pt x="2716662" y="30407"/>
                    <a:pt x="2716662" y="67917"/>
                  </a:cubicBezTo>
                  <a:cubicBezTo>
                    <a:pt x="2716662" y="249028"/>
                    <a:pt x="2716661" y="430138"/>
                    <a:pt x="2716661" y="611249"/>
                  </a:cubicBezTo>
                  <a:cubicBezTo>
                    <a:pt x="2716661" y="648759"/>
                    <a:pt x="2686254" y="679166"/>
                    <a:pt x="2648744" y="679166"/>
                  </a:cubicBezTo>
                  <a:lnTo>
                    <a:pt x="67917" y="679165"/>
                  </a:lnTo>
                  <a:cubicBezTo>
                    <a:pt x="30407" y="679165"/>
                    <a:pt x="0" y="648758"/>
                    <a:pt x="0" y="611248"/>
                  </a:cubicBezTo>
                  <a:lnTo>
                    <a:pt x="0" y="67917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36402" tIns="36402" rIns="36402" bIns="3640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i="1" kern="1200" dirty="0" smtClean="0"/>
                <a:t>Забезпечує формування кошторисної нормативної бази та визначення порядку її застосування у будівництві</a:t>
              </a:r>
              <a:endParaRPr lang="uk-UA" i="1" kern="1200" dirty="0"/>
            </a:p>
          </p:txBody>
        </p:sp>
        <p:sp>
          <p:nvSpPr>
            <p:cNvPr id="12" name="Полілінія 11"/>
            <p:cNvSpPr/>
            <p:nvPr/>
          </p:nvSpPr>
          <p:spPr>
            <a:xfrm>
              <a:off x="3213669" y="1889217"/>
              <a:ext cx="2716661" cy="1514052"/>
            </a:xfrm>
            <a:custGeom>
              <a:avLst/>
              <a:gdLst>
                <a:gd name="connsiteX0" fmla="*/ 0 w 2716661"/>
                <a:gd name="connsiteY0" fmla="*/ 67917 h 679165"/>
                <a:gd name="connsiteX1" fmla="*/ 67917 w 2716661"/>
                <a:gd name="connsiteY1" fmla="*/ 0 h 679165"/>
                <a:gd name="connsiteX2" fmla="*/ 2648745 w 2716661"/>
                <a:gd name="connsiteY2" fmla="*/ 0 h 679165"/>
                <a:gd name="connsiteX3" fmla="*/ 2716662 w 2716661"/>
                <a:gd name="connsiteY3" fmla="*/ 67917 h 679165"/>
                <a:gd name="connsiteX4" fmla="*/ 2716661 w 2716661"/>
                <a:gd name="connsiteY4" fmla="*/ 611249 h 679165"/>
                <a:gd name="connsiteX5" fmla="*/ 2648744 w 2716661"/>
                <a:gd name="connsiteY5" fmla="*/ 679166 h 679165"/>
                <a:gd name="connsiteX6" fmla="*/ 67917 w 2716661"/>
                <a:gd name="connsiteY6" fmla="*/ 679165 h 679165"/>
                <a:gd name="connsiteX7" fmla="*/ 0 w 2716661"/>
                <a:gd name="connsiteY7" fmla="*/ 611248 h 679165"/>
                <a:gd name="connsiteX8" fmla="*/ 0 w 2716661"/>
                <a:gd name="connsiteY8" fmla="*/ 67917 h 67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6661" h="679165">
                  <a:moveTo>
                    <a:pt x="0" y="67917"/>
                  </a:moveTo>
                  <a:cubicBezTo>
                    <a:pt x="0" y="30407"/>
                    <a:pt x="30407" y="0"/>
                    <a:pt x="67917" y="0"/>
                  </a:cubicBezTo>
                  <a:lnTo>
                    <a:pt x="2648745" y="0"/>
                  </a:lnTo>
                  <a:cubicBezTo>
                    <a:pt x="2686255" y="0"/>
                    <a:pt x="2716662" y="30407"/>
                    <a:pt x="2716662" y="67917"/>
                  </a:cubicBezTo>
                  <a:cubicBezTo>
                    <a:pt x="2716662" y="249028"/>
                    <a:pt x="2716661" y="430138"/>
                    <a:pt x="2716661" y="611249"/>
                  </a:cubicBezTo>
                  <a:cubicBezTo>
                    <a:pt x="2716661" y="648759"/>
                    <a:pt x="2686254" y="679166"/>
                    <a:pt x="2648744" y="679166"/>
                  </a:cubicBezTo>
                  <a:lnTo>
                    <a:pt x="67917" y="679165"/>
                  </a:lnTo>
                  <a:cubicBezTo>
                    <a:pt x="30407" y="679165"/>
                    <a:pt x="0" y="648758"/>
                    <a:pt x="0" y="611248"/>
                  </a:cubicBezTo>
                  <a:lnTo>
                    <a:pt x="0" y="67917"/>
                  </a:lnTo>
                  <a:close/>
                </a:path>
              </a:pathLst>
            </a:cu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0" tIns="42752" rIns="0" bIns="4275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kern="1200" dirty="0" smtClean="0"/>
                <a:t>Національний орган стандартизації</a:t>
              </a:r>
              <a:br>
                <a:rPr lang="uk-UA" sz="2400" kern="1200" dirty="0" smtClean="0"/>
              </a:br>
              <a:r>
                <a:rPr lang="uk-UA" sz="1050" i="1" kern="1200" dirty="0" smtClean="0"/>
                <a:t>Державне підприємство «Український науково-дослідний і навчальний центр проблем стандартизації, сертифікації та якості»</a:t>
              </a:r>
              <a:endParaRPr lang="uk-UA" sz="1050" i="1" kern="1200" dirty="0"/>
            </a:p>
          </p:txBody>
        </p:sp>
        <p:sp>
          <p:nvSpPr>
            <p:cNvPr id="13" name="Стрілка вправо 12"/>
            <p:cNvSpPr/>
            <p:nvPr/>
          </p:nvSpPr>
          <p:spPr>
            <a:xfrm rot="5400000">
              <a:off x="4512573" y="3475277"/>
              <a:ext cx="118853" cy="118853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Полілінія 13"/>
            <p:cNvSpPr/>
            <p:nvPr/>
          </p:nvSpPr>
          <p:spPr>
            <a:xfrm>
              <a:off x="3213669" y="3653558"/>
              <a:ext cx="2716661" cy="2047317"/>
            </a:xfrm>
            <a:custGeom>
              <a:avLst/>
              <a:gdLst>
                <a:gd name="connsiteX0" fmla="*/ 0 w 2716661"/>
                <a:gd name="connsiteY0" fmla="*/ 67917 h 679165"/>
                <a:gd name="connsiteX1" fmla="*/ 67917 w 2716661"/>
                <a:gd name="connsiteY1" fmla="*/ 0 h 679165"/>
                <a:gd name="connsiteX2" fmla="*/ 2648745 w 2716661"/>
                <a:gd name="connsiteY2" fmla="*/ 0 h 679165"/>
                <a:gd name="connsiteX3" fmla="*/ 2716662 w 2716661"/>
                <a:gd name="connsiteY3" fmla="*/ 67917 h 679165"/>
                <a:gd name="connsiteX4" fmla="*/ 2716661 w 2716661"/>
                <a:gd name="connsiteY4" fmla="*/ 611249 h 679165"/>
                <a:gd name="connsiteX5" fmla="*/ 2648744 w 2716661"/>
                <a:gd name="connsiteY5" fmla="*/ 679166 h 679165"/>
                <a:gd name="connsiteX6" fmla="*/ 67917 w 2716661"/>
                <a:gd name="connsiteY6" fmla="*/ 679165 h 679165"/>
                <a:gd name="connsiteX7" fmla="*/ 0 w 2716661"/>
                <a:gd name="connsiteY7" fmla="*/ 611248 h 679165"/>
                <a:gd name="connsiteX8" fmla="*/ 0 w 2716661"/>
                <a:gd name="connsiteY8" fmla="*/ 67917 h 67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6661" h="679165">
                  <a:moveTo>
                    <a:pt x="0" y="67917"/>
                  </a:moveTo>
                  <a:cubicBezTo>
                    <a:pt x="0" y="30407"/>
                    <a:pt x="30407" y="0"/>
                    <a:pt x="67917" y="0"/>
                  </a:cubicBezTo>
                  <a:lnTo>
                    <a:pt x="2648745" y="0"/>
                  </a:lnTo>
                  <a:cubicBezTo>
                    <a:pt x="2686255" y="0"/>
                    <a:pt x="2716662" y="30407"/>
                    <a:pt x="2716662" y="67917"/>
                  </a:cubicBezTo>
                  <a:cubicBezTo>
                    <a:pt x="2716662" y="249028"/>
                    <a:pt x="2716661" y="430138"/>
                    <a:pt x="2716661" y="611249"/>
                  </a:cubicBezTo>
                  <a:cubicBezTo>
                    <a:pt x="2716661" y="648759"/>
                    <a:pt x="2686254" y="679166"/>
                    <a:pt x="2648744" y="679166"/>
                  </a:cubicBezTo>
                  <a:lnTo>
                    <a:pt x="67917" y="679165"/>
                  </a:lnTo>
                  <a:cubicBezTo>
                    <a:pt x="30407" y="679165"/>
                    <a:pt x="0" y="648758"/>
                    <a:pt x="0" y="611248"/>
                  </a:cubicBezTo>
                  <a:lnTo>
                    <a:pt x="0" y="67917"/>
                  </a:lnTo>
                  <a:close/>
                </a:path>
              </a:pathLst>
            </a:cu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36402" tIns="36402" rIns="36402" bIns="3640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i="1" kern="1200" dirty="0" smtClean="0">
                  <a:ea typeface="Times New Roman" pitchFamily="18" charset="0"/>
                  <a:cs typeface="Arial" pitchFamily="34" charset="0"/>
                </a:rPr>
                <a:t>Здійснює затвердження, перегляд, внесення змін і скасування ДСТУ</a:t>
              </a:r>
              <a:endParaRPr lang="uk-UA" i="1" kern="1200" dirty="0"/>
            </a:p>
          </p:txBody>
        </p:sp>
        <p:sp>
          <p:nvSpPr>
            <p:cNvPr id="15" name="Полілінія 14"/>
            <p:cNvSpPr/>
            <p:nvPr/>
          </p:nvSpPr>
          <p:spPr>
            <a:xfrm>
              <a:off x="6310663" y="3259253"/>
              <a:ext cx="2716661" cy="679165"/>
            </a:xfrm>
            <a:custGeom>
              <a:avLst/>
              <a:gdLst>
                <a:gd name="connsiteX0" fmla="*/ 0 w 2716661"/>
                <a:gd name="connsiteY0" fmla="*/ 67917 h 679165"/>
                <a:gd name="connsiteX1" fmla="*/ 67917 w 2716661"/>
                <a:gd name="connsiteY1" fmla="*/ 0 h 679165"/>
                <a:gd name="connsiteX2" fmla="*/ 2648745 w 2716661"/>
                <a:gd name="connsiteY2" fmla="*/ 0 h 679165"/>
                <a:gd name="connsiteX3" fmla="*/ 2716662 w 2716661"/>
                <a:gd name="connsiteY3" fmla="*/ 67917 h 679165"/>
                <a:gd name="connsiteX4" fmla="*/ 2716661 w 2716661"/>
                <a:gd name="connsiteY4" fmla="*/ 611249 h 679165"/>
                <a:gd name="connsiteX5" fmla="*/ 2648744 w 2716661"/>
                <a:gd name="connsiteY5" fmla="*/ 679166 h 679165"/>
                <a:gd name="connsiteX6" fmla="*/ 67917 w 2716661"/>
                <a:gd name="connsiteY6" fmla="*/ 679165 h 679165"/>
                <a:gd name="connsiteX7" fmla="*/ 0 w 2716661"/>
                <a:gd name="connsiteY7" fmla="*/ 611248 h 679165"/>
                <a:gd name="connsiteX8" fmla="*/ 0 w 2716661"/>
                <a:gd name="connsiteY8" fmla="*/ 67917 h 67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6661" h="679165">
                  <a:moveTo>
                    <a:pt x="0" y="67917"/>
                  </a:moveTo>
                  <a:cubicBezTo>
                    <a:pt x="0" y="30407"/>
                    <a:pt x="30407" y="0"/>
                    <a:pt x="67917" y="0"/>
                  </a:cubicBezTo>
                  <a:lnTo>
                    <a:pt x="2648745" y="0"/>
                  </a:lnTo>
                  <a:cubicBezTo>
                    <a:pt x="2686255" y="0"/>
                    <a:pt x="2716662" y="30407"/>
                    <a:pt x="2716662" y="67917"/>
                  </a:cubicBezTo>
                  <a:cubicBezTo>
                    <a:pt x="2716662" y="249028"/>
                    <a:pt x="2716661" y="430138"/>
                    <a:pt x="2716661" y="611249"/>
                  </a:cubicBezTo>
                  <a:cubicBezTo>
                    <a:pt x="2716661" y="648759"/>
                    <a:pt x="2686254" y="679166"/>
                    <a:pt x="2648744" y="679166"/>
                  </a:cubicBezTo>
                  <a:lnTo>
                    <a:pt x="67917" y="679165"/>
                  </a:lnTo>
                  <a:cubicBezTo>
                    <a:pt x="30407" y="679165"/>
                    <a:pt x="0" y="648758"/>
                    <a:pt x="0" y="611248"/>
                  </a:cubicBezTo>
                  <a:lnTo>
                    <a:pt x="0" y="67917"/>
                  </a:ln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46562" tIns="46562" rIns="46562" bIns="46562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100" kern="1200" dirty="0" smtClean="0"/>
                <a:t>Технічний комітет зі стандартизації 311</a:t>
              </a:r>
              <a:endParaRPr lang="uk-UA" sz="2100" kern="1200" dirty="0"/>
            </a:p>
          </p:txBody>
        </p:sp>
        <p:sp>
          <p:nvSpPr>
            <p:cNvPr id="16" name="Стрілка вправо 15"/>
            <p:cNvSpPr/>
            <p:nvPr/>
          </p:nvSpPr>
          <p:spPr>
            <a:xfrm rot="5400000">
              <a:off x="7609567" y="3997845"/>
              <a:ext cx="118853" cy="118853"/>
            </a:xfrm>
            <a:prstGeom prst="rightArrow">
              <a:avLst>
                <a:gd name="adj1" fmla="val 667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7" name="Полілінія 16"/>
            <p:cNvSpPr/>
            <p:nvPr/>
          </p:nvSpPr>
          <p:spPr>
            <a:xfrm>
              <a:off x="6310663" y="4176126"/>
              <a:ext cx="2716661" cy="1475765"/>
            </a:xfrm>
            <a:custGeom>
              <a:avLst/>
              <a:gdLst>
                <a:gd name="connsiteX0" fmla="*/ 0 w 2716661"/>
                <a:gd name="connsiteY0" fmla="*/ 67917 h 679165"/>
                <a:gd name="connsiteX1" fmla="*/ 67917 w 2716661"/>
                <a:gd name="connsiteY1" fmla="*/ 0 h 679165"/>
                <a:gd name="connsiteX2" fmla="*/ 2648745 w 2716661"/>
                <a:gd name="connsiteY2" fmla="*/ 0 h 679165"/>
                <a:gd name="connsiteX3" fmla="*/ 2716662 w 2716661"/>
                <a:gd name="connsiteY3" fmla="*/ 67917 h 679165"/>
                <a:gd name="connsiteX4" fmla="*/ 2716661 w 2716661"/>
                <a:gd name="connsiteY4" fmla="*/ 611249 h 679165"/>
                <a:gd name="connsiteX5" fmla="*/ 2648744 w 2716661"/>
                <a:gd name="connsiteY5" fmla="*/ 679166 h 679165"/>
                <a:gd name="connsiteX6" fmla="*/ 67917 w 2716661"/>
                <a:gd name="connsiteY6" fmla="*/ 679165 h 679165"/>
                <a:gd name="connsiteX7" fmla="*/ 0 w 2716661"/>
                <a:gd name="connsiteY7" fmla="*/ 611248 h 679165"/>
                <a:gd name="connsiteX8" fmla="*/ 0 w 2716661"/>
                <a:gd name="connsiteY8" fmla="*/ 67917 h 67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6661" h="679165">
                  <a:moveTo>
                    <a:pt x="0" y="67917"/>
                  </a:moveTo>
                  <a:cubicBezTo>
                    <a:pt x="0" y="30407"/>
                    <a:pt x="30407" y="0"/>
                    <a:pt x="67917" y="0"/>
                  </a:cubicBezTo>
                  <a:lnTo>
                    <a:pt x="2648745" y="0"/>
                  </a:lnTo>
                  <a:cubicBezTo>
                    <a:pt x="2686255" y="0"/>
                    <a:pt x="2716662" y="30407"/>
                    <a:pt x="2716662" y="67917"/>
                  </a:cubicBezTo>
                  <a:cubicBezTo>
                    <a:pt x="2716662" y="249028"/>
                    <a:pt x="2716661" y="430138"/>
                    <a:pt x="2716661" y="611249"/>
                  </a:cubicBezTo>
                  <a:cubicBezTo>
                    <a:pt x="2716661" y="648759"/>
                    <a:pt x="2686254" y="679166"/>
                    <a:pt x="2648744" y="679166"/>
                  </a:cubicBezTo>
                  <a:lnTo>
                    <a:pt x="67917" y="679165"/>
                  </a:lnTo>
                  <a:cubicBezTo>
                    <a:pt x="30407" y="679165"/>
                    <a:pt x="0" y="648758"/>
                    <a:pt x="0" y="611248"/>
                  </a:cubicBezTo>
                  <a:lnTo>
                    <a:pt x="0" y="67917"/>
                  </a:lnTo>
                  <a:close/>
                </a:path>
              </a:pathLst>
            </a:cu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36402" tIns="36402" rIns="36402" bIns="3640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i="1" kern="1200" dirty="0" smtClean="0">
                  <a:ea typeface="Times New Roman" pitchFamily="18" charset="0"/>
                  <a:cs typeface="Arial" pitchFamily="34" charset="0"/>
                </a:rPr>
                <a:t>Здійснює розроблення ДСТУ та затвердження, перегляд, внесення змін і скасування СОУ</a:t>
              </a:r>
              <a:endParaRPr lang="uk-UA" i="1" kern="1200" dirty="0"/>
            </a:p>
          </p:txBody>
        </p:sp>
        <p:sp>
          <p:nvSpPr>
            <p:cNvPr id="19" name="Стрілка кутом 18"/>
            <p:cNvSpPr/>
            <p:nvPr/>
          </p:nvSpPr>
          <p:spPr>
            <a:xfrm rot="5400000">
              <a:off x="6597442" y="2056233"/>
              <a:ext cx="625378" cy="1780662"/>
            </a:xfrm>
            <a:prstGeom prst="ben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645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Чинні</a:t>
            </a:r>
            <a:r>
              <a:rPr lang="ru-RU" dirty="0" smtClean="0"/>
              <a:t> </a:t>
            </a:r>
            <a:r>
              <a:rPr lang="ru-RU" dirty="0" err="1" smtClean="0"/>
              <a:t>галузеві</a:t>
            </a:r>
            <a:r>
              <a:rPr lang="ru-RU" dirty="0" smtClean="0"/>
              <a:t> </a:t>
            </a:r>
            <a:r>
              <a:rPr lang="ru-RU" dirty="0" err="1" smtClean="0"/>
              <a:t>стандарти</a:t>
            </a:r>
            <a:r>
              <a:rPr lang="ru-RU" dirty="0" smtClean="0"/>
              <a:t> з </a:t>
            </a:r>
            <a:r>
              <a:rPr lang="ru-RU" dirty="0" err="1" smtClean="0"/>
              <a:t>ціноутворення</a:t>
            </a:r>
            <a:endParaRPr lang="uk-UA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114300" y="1052092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594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err="1" smtClean="0"/>
              <a:t>Цивільний</a:t>
            </a:r>
            <a:r>
              <a:rPr lang="ru-RU" sz="2800" dirty="0" smtClean="0"/>
              <a:t> і </a:t>
            </a:r>
            <a:r>
              <a:rPr lang="ru-RU" sz="2800" dirty="0" err="1" smtClean="0"/>
              <a:t>Господарський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кодекси</a:t>
            </a:r>
            <a:r>
              <a:rPr lang="ru-RU" sz="2800" dirty="0" smtClean="0"/>
              <a:t> </a:t>
            </a:r>
            <a:r>
              <a:rPr lang="ru-RU" sz="2800" dirty="0" err="1" smtClean="0"/>
              <a:t>України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uk-UA" sz="2000" dirty="0" smtClean="0"/>
              <a:t>Ст. 845 ЦКУ дає право підряднику на </a:t>
            </a:r>
            <a:r>
              <a:rPr lang="uk-UA" sz="2000" b="1" dirty="0" smtClean="0"/>
              <a:t>ощадливе</a:t>
            </a:r>
            <a:r>
              <a:rPr lang="uk-UA" sz="2000" dirty="0" smtClean="0"/>
              <a:t> ведення робіт за умови забезпечення належної їх якості. </a:t>
            </a:r>
          </a:p>
          <a:p>
            <a:pPr lvl="1" algn="just"/>
            <a:r>
              <a:rPr lang="uk-UA" sz="2000" dirty="0" smtClean="0"/>
              <a:t>Якщо фактичні витрати підрядника виявилися </a:t>
            </a:r>
            <a:r>
              <a:rPr lang="uk-UA" sz="2000" i="1" dirty="0" smtClean="0"/>
              <a:t>меншими</a:t>
            </a:r>
            <a:r>
              <a:rPr lang="uk-UA" sz="2000" dirty="0" smtClean="0"/>
              <a:t> від тих, які передбачалися при визначенні ціни (кошторису), підрядник має право на оплату роботи за ціною, встановленою </a:t>
            </a:r>
            <a:r>
              <a:rPr lang="uk-UA" sz="2000" b="1" dirty="0" smtClean="0"/>
              <a:t>договором </a:t>
            </a:r>
            <a:r>
              <a:rPr lang="uk-UA" sz="2000" b="1" dirty="0" err="1" smtClean="0"/>
              <a:t>підряду</a:t>
            </a:r>
            <a:r>
              <a:rPr lang="uk-UA" sz="2000" dirty="0" smtClean="0"/>
              <a:t>, якщо замовник не доведе, що отримане підрядником заощадження зумовило </a:t>
            </a:r>
            <a:r>
              <a:rPr lang="uk-UA" sz="2000" b="1" dirty="0" smtClean="0"/>
              <a:t>погіршення якості роботи</a:t>
            </a:r>
          </a:p>
          <a:p>
            <a:pPr algn="just"/>
            <a:r>
              <a:rPr lang="uk-UA" sz="2000" dirty="0"/>
              <a:t>Стаття 849 ЦКУ «Права замовника під час виконання роботи»: </a:t>
            </a:r>
          </a:p>
          <a:p>
            <a:pPr lvl="1" algn="just"/>
            <a:r>
              <a:rPr lang="uk-UA" sz="2000" dirty="0"/>
              <a:t>замовник має право у будь-який час перевіряти хід і якість роботи, не втручаючись у діяльність підрядника</a:t>
            </a:r>
            <a:r>
              <a:rPr lang="uk-UA" sz="2000" dirty="0" smtClean="0"/>
              <a:t>.</a:t>
            </a:r>
          </a:p>
          <a:p>
            <a:pPr algn="just"/>
            <a:r>
              <a:rPr lang="uk-UA" sz="2000" dirty="0"/>
              <a:t>Стаття 320 ГКУ «Права замовника»:  </a:t>
            </a:r>
          </a:p>
          <a:p>
            <a:pPr lvl="1" algn="just"/>
            <a:r>
              <a:rPr lang="uk-UA" sz="2000" dirty="0"/>
              <a:t>замовник має право, не втручаючись у господарську діяльність підрядника, здійснювати контроль і технічний нагляд за відповідністю обсягу, вартості і якості виконаних робіт проектам і </a:t>
            </a:r>
            <a:r>
              <a:rPr lang="uk-UA" sz="2000" dirty="0" smtClean="0"/>
              <a:t>кошторисам</a:t>
            </a:r>
          </a:p>
          <a:p>
            <a:pPr algn="just"/>
            <a:r>
              <a:rPr lang="uk-UA" sz="2000" dirty="0"/>
              <a:t>До функцій служби замовника перевірка господарської діяльності підрядної організації </a:t>
            </a:r>
            <a:r>
              <a:rPr lang="uk-UA" sz="2400" b="1" dirty="0"/>
              <a:t>не </a:t>
            </a:r>
            <a:r>
              <a:rPr lang="uk-UA" sz="2400" b="1" dirty="0" smtClean="0"/>
              <a:t>належить</a:t>
            </a:r>
            <a:endParaRPr lang="uk-UA" sz="2000" dirty="0"/>
          </a:p>
          <a:p>
            <a:pPr algn="just"/>
            <a:endParaRPr lang="uk-UA" sz="2000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159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Чинні нормативні документи</a:t>
            </a:r>
            <a:endParaRPr lang="uk-UA" smtClean="0"/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3132138" y="1368425"/>
            <a:ext cx="5897562" cy="4813300"/>
          </a:xfrm>
        </p:spPr>
        <p:txBody>
          <a:bodyPr>
            <a:normAutofit lnSpcReduction="10000"/>
          </a:bodyPr>
          <a:lstStyle/>
          <a:p>
            <a:pPr algn="just" defTabSz="352425">
              <a:buFont typeface="Wingdings" pitchFamily="2" charset="2"/>
              <a:buChar char="Ø"/>
            </a:pPr>
            <a:r>
              <a:rPr lang="uk-UA" sz="1400" b="1" smtClean="0"/>
              <a:t> ДСТУ Б Д.1.1-1:2013 «Правила визначення вартості будівництва»;</a:t>
            </a:r>
          </a:p>
          <a:p>
            <a:pPr algn="just" defTabSz="352425">
              <a:spcBef>
                <a:spcPts val="1675"/>
              </a:spcBef>
              <a:buFont typeface="Wingdings" pitchFamily="2" charset="2"/>
              <a:buChar char="Ø"/>
            </a:pPr>
            <a:r>
              <a:rPr lang="uk-UA" sz="1400" b="1" smtClean="0"/>
              <a:t> </a:t>
            </a:r>
            <a:r>
              <a:rPr lang="uk-UA" sz="1400" b="1" smtClean="0">
                <a:cs typeface="Times New Roman" pitchFamily="18" charset="0"/>
              </a:rPr>
              <a:t>ДСТУ-Н Б Д.1.1-2:2013	</a:t>
            </a:r>
            <a:r>
              <a:rPr lang="uk-UA" sz="1400" smtClean="0"/>
              <a:t>«Настанова щодо визначення прямих витрат у вартості будівництва»;</a:t>
            </a:r>
          </a:p>
          <a:p>
            <a:pPr algn="just" defTabSz="352425">
              <a:buFont typeface="Wingdings" pitchFamily="2" charset="2"/>
              <a:buChar char="Ø"/>
            </a:pPr>
            <a:endParaRPr lang="ru-RU" sz="900" smtClean="0"/>
          </a:p>
          <a:p>
            <a:pPr algn="just" defTabSz="352425">
              <a:buFont typeface="Wingdings" pitchFamily="2" charset="2"/>
              <a:buChar char="Ø"/>
            </a:pPr>
            <a:r>
              <a:rPr lang="uk-UA" sz="1400" b="1" smtClean="0"/>
              <a:t> </a:t>
            </a:r>
            <a:r>
              <a:rPr lang="uk-UA" sz="1400" b="1" smtClean="0">
                <a:cs typeface="Times New Roman" pitchFamily="18" charset="0"/>
              </a:rPr>
              <a:t>ДСТУ-Н Б Д.1.1-3:2013	</a:t>
            </a:r>
            <a:r>
              <a:rPr lang="uk-UA" sz="1400" smtClean="0"/>
              <a:t>«Настанова щодо визначення загальновиробничих і адміністративних витрат та прибутку у вартості будівництва»;</a:t>
            </a:r>
          </a:p>
          <a:p>
            <a:pPr algn="just" defTabSz="352425">
              <a:buFont typeface="Wingdings" pitchFamily="2" charset="2"/>
              <a:buChar char="Ø"/>
            </a:pPr>
            <a:endParaRPr lang="uk-UA" sz="900" smtClean="0"/>
          </a:p>
          <a:p>
            <a:pPr algn="just" defTabSz="352425">
              <a:buFont typeface="Wingdings" pitchFamily="2" charset="2"/>
              <a:buChar char="Ø"/>
            </a:pPr>
            <a:r>
              <a:rPr lang="uk-UA" sz="1400" b="1" smtClean="0"/>
              <a:t> </a:t>
            </a:r>
            <a:r>
              <a:rPr lang="uk-UA" sz="1400" b="1" smtClean="0">
                <a:cs typeface="Times New Roman" pitchFamily="18" charset="0"/>
              </a:rPr>
              <a:t>ДСТУ-Н Б Д.1.1-4:2013	</a:t>
            </a:r>
            <a:r>
              <a:rPr lang="uk-UA" sz="1400" smtClean="0"/>
              <a:t>«Настанова щодо визначення вартості експлуатації будівельних машин і механізмів у вартості будівництва»;</a:t>
            </a:r>
          </a:p>
          <a:p>
            <a:pPr algn="just" defTabSz="352425">
              <a:buFont typeface="Wingdings" pitchFamily="2" charset="2"/>
              <a:buChar char="Ø"/>
            </a:pPr>
            <a:endParaRPr lang="uk-UA" sz="900" smtClean="0"/>
          </a:p>
          <a:p>
            <a:pPr algn="just" defTabSz="352425">
              <a:buFont typeface="Wingdings" pitchFamily="2" charset="2"/>
              <a:buChar char="Ø"/>
            </a:pPr>
            <a:r>
              <a:rPr lang="uk-UA" sz="1400" b="1" smtClean="0"/>
              <a:t> </a:t>
            </a:r>
            <a:r>
              <a:rPr lang="uk-UA" sz="1400" b="1" smtClean="0">
                <a:cs typeface="Times New Roman" pitchFamily="18" charset="0"/>
              </a:rPr>
              <a:t>ДСТУ-Н Б Д.1.1-5:2013	</a:t>
            </a:r>
            <a:r>
              <a:rPr lang="uk-UA" sz="1400" smtClean="0"/>
              <a:t>«Настанова щодо визначення коштів на титульні тимчасові будівлі та споруди і інші витрати у вартості будівництва»;</a:t>
            </a:r>
          </a:p>
          <a:p>
            <a:pPr algn="just" defTabSz="352425">
              <a:buFont typeface="Wingdings" pitchFamily="2" charset="2"/>
              <a:buChar char="Ø"/>
            </a:pPr>
            <a:endParaRPr lang="uk-UA" sz="900" smtClean="0"/>
          </a:p>
          <a:p>
            <a:pPr algn="just" defTabSz="352425">
              <a:buFont typeface="Wingdings" pitchFamily="2" charset="2"/>
              <a:buChar char="Ø"/>
            </a:pPr>
            <a:r>
              <a:rPr lang="uk-UA" sz="1400" b="1" smtClean="0"/>
              <a:t> </a:t>
            </a:r>
            <a:r>
              <a:rPr lang="uk-UA" sz="1400" b="1" smtClean="0">
                <a:cs typeface="Times New Roman" pitchFamily="18" charset="0"/>
              </a:rPr>
              <a:t>ДСТУ-Н Б Д.1.1-6:2013	</a:t>
            </a:r>
            <a:r>
              <a:rPr lang="uk-UA" sz="1400" smtClean="0"/>
              <a:t>«Настанова щодо розроблення ресурсних елементних кошторисних норм на будівельні роботи»;</a:t>
            </a:r>
          </a:p>
          <a:p>
            <a:pPr algn="just" defTabSz="352425">
              <a:buFont typeface="Wingdings" pitchFamily="2" charset="2"/>
              <a:buChar char="Ø"/>
            </a:pPr>
            <a:endParaRPr lang="uk-UA" sz="900" smtClean="0"/>
          </a:p>
          <a:p>
            <a:pPr algn="just" defTabSz="352425">
              <a:buFont typeface="Wingdings" pitchFamily="2" charset="2"/>
              <a:buChar char="Ø"/>
            </a:pPr>
            <a:r>
              <a:rPr lang="uk-UA" sz="1400" b="1" smtClean="0"/>
              <a:t> </a:t>
            </a:r>
            <a:r>
              <a:rPr lang="uk-UA" sz="1400" b="1" smtClean="0">
                <a:cs typeface="Times New Roman" pitchFamily="18" charset="0"/>
              </a:rPr>
              <a:t>ДСТУ-Н Б Д.1.1-9:2013	</a:t>
            </a:r>
            <a:r>
              <a:rPr lang="uk-UA" sz="1400" smtClean="0"/>
              <a:t>«Настанова з визначення вартості та трудомісткості робіт з перевезення будівельних вантажів власним автомобільним транспортом будівельних організацій при складанні договірної ціни та проведенні взаєморозрахунків за обсяги виконаних робіт»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0A0BC9-3706-46D9-B8FE-D58F04D3DDCA}" type="slidenum">
              <a:rPr lang="uk-UA"/>
              <a:pPr>
                <a:defRPr/>
              </a:pPr>
              <a:t>10</a:t>
            </a:fld>
            <a:endParaRPr lang="uk-UA"/>
          </a:p>
        </p:txBody>
      </p:sp>
      <p:grpSp>
        <p:nvGrpSpPr>
          <p:cNvPr id="10246" name="Группа 13"/>
          <p:cNvGrpSpPr>
            <a:grpSpLocks/>
          </p:cNvGrpSpPr>
          <p:nvPr/>
        </p:nvGrpSpPr>
        <p:grpSpPr bwMode="auto">
          <a:xfrm>
            <a:off x="107950" y="1484313"/>
            <a:ext cx="2520950" cy="4824412"/>
            <a:chOff x="-992" y="964775"/>
            <a:chExt cx="3241675" cy="7854308"/>
          </a:xfrm>
        </p:grpSpPr>
        <p:pic>
          <p:nvPicPr>
            <p:cNvPr id="7" name="Рисунок 16" descr="Титулка ДСТУ9.jpg"/>
            <p:cNvPicPr>
              <a:picLocks noChangeAspect="1"/>
            </p:cNvPicPr>
            <p:nvPr/>
          </p:nvPicPr>
          <p:blipFill>
            <a:blip r:embed="rId2"/>
            <a:srcRect l="6387" t="4532"/>
            <a:stretch>
              <a:fillRect/>
            </a:stretch>
          </p:blipFill>
          <p:spPr bwMode="auto">
            <a:xfrm>
              <a:off x="1799485" y="6893628"/>
              <a:ext cx="1373834" cy="192287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Рисунок 15" descr="Титулка ДСТУ6.jpg"/>
            <p:cNvPicPr>
              <a:picLocks noChangeAspect="1"/>
            </p:cNvPicPr>
            <p:nvPr/>
          </p:nvPicPr>
          <p:blipFill>
            <a:blip r:embed="rId3"/>
            <a:srcRect l="4401" t="3201"/>
            <a:stretch>
              <a:fillRect/>
            </a:stretch>
          </p:blipFill>
          <p:spPr bwMode="auto">
            <a:xfrm>
              <a:off x="17381" y="6893628"/>
              <a:ext cx="1381998" cy="192545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Рисунок 14" descr="Титулка ДСТУ5.jpg"/>
            <p:cNvPicPr>
              <a:picLocks noChangeAspect="1"/>
            </p:cNvPicPr>
            <p:nvPr/>
          </p:nvPicPr>
          <p:blipFill>
            <a:blip r:embed="rId4"/>
            <a:srcRect l="6387" t="4532"/>
            <a:stretch>
              <a:fillRect/>
            </a:stretch>
          </p:blipFill>
          <p:spPr bwMode="auto">
            <a:xfrm>
              <a:off x="1826023" y="4694214"/>
              <a:ext cx="1373833" cy="192287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Рисунок 9" descr="Титулка ДСТУ4.jpg"/>
            <p:cNvPicPr>
              <a:picLocks noChangeAspect="1"/>
            </p:cNvPicPr>
            <p:nvPr/>
          </p:nvPicPr>
          <p:blipFill>
            <a:blip r:embed="rId5"/>
            <a:srcRect r="4508" b="2331"/>
            <a:stretch>
              <a:fillRect/>
            </a:stretch>
          </p:blipFill>
          <p:spPr>
            <a:xfrm>
              <a:off x="-992" y="4665785"/>
              <a:ext cx="1441198" cy="2028835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Рисунок 10" descr="Титулка ДСТУ3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99485" y="2492216"/>
              <a:ext cx="1441198" cy="2015913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Рисунок 11" descr="Титулка ДСТУ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992" y="2476709"/>
              <a:ext cx="1441198" cy="2015913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Рисунок 12" descr="Титулка ДСТУ1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7993" y="964775"/>
              <a:ext cx="1399353" cy="194688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10247" name="TextBox 3"/>
          <p:cNvSpPr txBox="1">
            <a:spLocks noChangeArrowheads="1"/>
          </p:cNvSpPr>
          <p:nvPr/>
        </p:nvSpPr>
        <p:spPr bwMode="auto">
          <a:xfrm>
            <a:off x="0" y="868363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uk-UA" sz="2400" i="1" u="sng"/>
              <a:t>НОВЕ БУДІВНИЦТВО ТА РЕКОНСТРУКЦІЯ АВТОМОБІЛЬНИХ ДОРІГ</a:t>
            </a: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263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Чинні нормативні документи</a:t>
            </a:r>
            <a:endParaRPr lang="uk-UA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101A7-3D7A-4E2E-B236-30876AE991B3}" type="slidenum">
              <a:rPr lang="uk-UA"/>
              <a:pPr>
                <a:defRPr/>
              </a:pPr>
              <a:t>11</a:t>
            </a:fld>
            <a:endParaRPr lang="uk-UA"/>
          </a:p>
        </p:txBody>
      </p:sp>
      <p:sp>
        <p:nvSpPr>
          <p:cNvPr id="11269" name="TextBox 3"/>
          <p:cNvSpPr txBox="1">
            <a:spLocks noChangeArrowheads="1"/>
          </p:cNvSpPr>
          <p:nvPr/>
        </p:nvSpPr>
        <p:spPr bwMode="auto">
          <a:xfrm>
            <a:off x="0" y="1022822"/>
            <a:ext cx="914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uk-UA" sz="2400" i="1" u="sng"/>
              <a:t>КАПІТАЛЬНИЙ РЕМОНТ АВТОМОБІЛЬНИХ ДОРІГ</a:t>
            </a:r>
          </a:p>
        </p:txBody>
      </p:sp>
      <p:graphicFrame>
        <p:nvGraphicFramePr>
          <p:cNvPr id="11270" name="Объект 15"/>
          <p:cNvGraphicFramePr>
            <a:graphicFrameLocks noChangeAspect="1"/>
          </p:cNvGraphicFramePr>
          <p:nvPr/>
        </p:nvGraphicFramePr>
        <p:xfrm>
          <a:off x="323850" y="1700213"/>
          <a:ext cx="2808288" cy="446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DF" r:id="rId3" imgW="0" imgH="0" progId="FoxitPhantomPDF.Document">
                  <p:embed/>
                </p:oleObj>
              </mc:Choice>
              <mc:Fallback>
                <p:oleObj name="PDF" r:id="rId3" imgW="0" imgH="0" progId="FoxitPhantomPDF.Document">
                  <p:embed/>
                  <p:pic>
                    <p:nvPicPr>
                      <p:cNvPr id="11270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700213"/>
                        <a:ext cx="2808288" cy="44656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707904" y="1628800"/>
            <a:ext cx="51125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/>
              <a:t>Цей стандарт установлює основні правила визначення вартості </a:t>
            </a:r>
            <a:r>
              <a:rPr lang="uk-UA" b="1" dirty="0"/>
              <a:t>капітального ремонту </a:t>
            </a:r>
            <a:r>
              <a:rPr lang="uk-UA" dirty="0"/>
              <a:t>автомобільних </a:t>
            </a:r>
            <a:r>
              <a:rPr lang="uk-UA" b="1" dirty="0"/>
              <a:t>доріг </a:t>
            </a:r>
            <a:r>
              <a:rPr lang="uk-UA" dirty="0"/>
              <a:t>загального користування, </a:t>
            </a:r>
            <a:r>
              <a:rPr lang="uk-UA" b="1" dirty="0"/>
              <a:t>мостів </a:t>
            </a:r>
            <a:r>
              <a:rPr lang="uk-UA" dirty="0"/>
              <a:t>та інших транспортних </a:t>
            </a:r>
            <a:r>
              <a:rPr lang="uk-UA" b="1" dirty="0"/>
              <a:t>споруд </a:t>
            </a:r>
            <a:r>
              <a:rPr lang="uk-UA" dirty="0"/>
              <a:t>(мостових переходів, естакад, шляхопроводів, транспортних розв’язок, підземних та надземних переходів тощо), що входять до складу проекту капітального ремонту автомобільної </a:t>
            </a:r>
            <a:r>
              <a:rPr lang="uk-UA" dirty="0" smtClean="0"/>
              <a:t>дороги, </a:t>
            </a:r>
            <a:r>
              <a:rPr lang="uk-UA" dirty="0"/>
              <a:t>і мостів та інших транспортних споруд, коли роботи на них виконуються як на самостійних </a:t>
            </a:r>
            <a:r>
              <a:rPr lang="uk-UA" dirty="0" smtClean="0"/>
              <a:t>об’єктах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/>
              <a:t>Н</a:t>
            </a:r>
            <a:r>
              <a:rPr lang="uk-UA" dirty="0" smtClean="0"/>
              <a:t>осить </a:t>
            </a:r>
            <a:r>
              <a:rPr lang="uk-UA" b="1" dirty="0"/>
              <a:t>обов’язковий </a:t>
            </a:r>
            <a:r>
              <a:rPr lang="uk-UA" dirty="0"/>
              <a:t>характер при визначенні вартості цих робіт, що фінансуються за рахунок коштів державного та місцевого </a:t>
            </a:r>
            <a:r>
              <a:rPr lang="uk-UA" b="1" dirty="0"/>
              <a:t>бюджетів</a:t>
            </a:r>
            <a:r>
              <a:rPr lang="uk-UA" dirty="0"/>
              <a:t>, а також кредитів, наданих під державні </a:t>
            </a:r>
            <a:r>
              <a:rPr lang="uk-UA" dirty="0" smtClean="0"/>
              <a:t>гарантії</a:t>
            </a:r>
            <a:endParaRPr lang="uk-UA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7460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Чинні нормативні документи</a:t>
            </a:r>
            <a:endParaRPr lang="uk-UA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510964-D3DE-4D6D-BDBE-FE4D741AEA4A}" type="slidenum">
              <a:rPr lang="uk-UA"/>
              <a:pPr>
                <a:defRPr/>
              </a:pPr>
              <a:t>12</a:t>
            </a:fld>
            <a:endParaRPr lang="uk-UA"/>
          </a:p>
        </p:txBody>
      </p:sp>
      <p:sp>
        <p:nvSpPr>
          <p:cNvPr id="12293" name="TextBox 3"/>
          <p:cNvSpPr txBox="1">
            <a:spLocks noChangeArrowheads="1"/>
          </p:cNvSpPr>
          <p:nvPr/>
        </p:nvSpPr>
        <p:spPr bwMode="auto">
          <a:xfrm>
            <a:off x="0" y="1014562"/>
            <a:ext cx="9144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uk-UA" sz="2400" i="1" u="sng" dirty="0"/>
              <a:t>ПОТОЧНИЙ РЕМОНТ ТА ЕКСПЛУАТАЦІЙНЕ УТРИМАННЯ АВТОМОБІЛЬНИХ ДОРІГ</a:t>
            </a:r>
          </a:p>
        </p:txBody>
      </p:sp>
      <p:graphicFrame>
        <p:nvGraphicFramePr>
          <p:cNvPr id="12294" name="Объект 15"/>
          <p:cNvGraphicFramePr>
            <a:graphicFrameLocks noChangeAspect="1"/>
          </p:cNvGraphicFramePr>
          <p:nvPr>
            <p:extLst/>
          </p:nvPr>
        </p:nvGraphicFramePr>
        <p:xfrm>
          <a:off x="227190" y="1846494"/>
          <a:ext cx="2881313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PDF" r:id="rId3" imgW="0" imgH="0" progId="FoxitPhantomPDF.Document">
                  <p:embed/>
                </p:oleObj>
              </mc:Choice>
              <mc:Fallback>
                <p:oleObj name="PDF" r:id="rId3" imgW="0" imgH="0" progId="FoxitPhantomPDF.Document">
                  <p:embed/>
                  <p:pic>
                    <p:nvPicPr>
                      <p:cNvPr id="12294" name="Объект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190" y="1846494"/>
                        <a:ext cx="2881313" cy="42481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635896" y="1988840"/>
            <a:ext cx="49685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/>
              <a:t>Цей стандарт установлює основні правила визначення вартості робіт з </a:t>
            </a:r>
            <a:r>
              <a:rPr lang="uk-UA" b="1" dirty="0"/>
              <a:t>поточного ремонту</a:t>
            </a:r>
            <a:r>
              <a:rPr lang="uk-UA" dirty="0"/>
              <a:t> та </a:t>
            </a:r>
            <a:r>
              <a:rPr lang="uk-UA" b="1" dirty="0"/>
              <a:t>експлуатаційного утримання </a:t>
            </a:r>
            <a:r>
              <a:rPr lang="uk-UA" dirty="0"/>
              <a:t>автомобільних </a:t>
            </a:r>
            <a:r>
              <a:rPr lang="uk-UA" b="1" dirty="0"/>
              <a:t>доріг</a:t>
            </a:r>
            <a:r>
              <a:rPr lang="uk-UA" dirty="0"/>
              <a:t> загального користування (державного та місцевого значення), </a:t>
            </a:r>
            <a:r>
              <a:rPr lang="uk-UA" b="1" dirty="0"/>
              <a:t>мостів</a:t>
            </a:r>
            <a:r>
              <a:rPr lang="uk-UA" dirty="0"/>
              <a:t> та інших штучних </a:t>
            </a:r>
            <a:r>
              <a:rPr lang="uk-UA" b="1" dirty="0"/>
              <a:t>споруд</a:t>
            </a:r>
            <a:r>
              <a:rPr lang="uk-UA" dirty="0"/>
              <a:t> (мостових переходів, естакад, шляхопроводів, транспортних розв’язок, підземних та надземних переходів </a:t>
            </a:r>
            <a:r>
              <a:rPr lang="uk-UA" dirty="0" smtClean="0"/>
              <a:t>тощо)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uk-UA" dirty="0" smtClean="0"/>
              <a:t>Носить </a:t>
            </a:r>
            <a:r>
              <a:rPr lang="uk-UA" b="1" dirty="0"/>
              <a:t>обов’язковий</a:t>
            </a:r>
            <a:r>
              <a:rPr lang="uk-UA" dirty="0"/>
              <a:t> характер при визначенні вартості робіт з поточного ремонту та експлуатаційного утримання, що фінансуються за рахунок коштів державного та місцевого </a:t>
            </a:r>
            <a:r>
              <a:rPr lang="uk-UA" b="1" dirty="0"/>
              <a:t>бюджетів</a:t>
            </a:r>
            <a:r>
              <a:rPr lang="uk-UA" dirty="0"/>
              <a:t>, а також кредитів, наданих під державні гарантії.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8349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463339" y="3002335"/>
            <a:ext cx="4530715" cy="329051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endParaRPr lang="uk-UA" dirty="0"/>
          </a:p>
        </p:txBody>
      </p:sp>
      <p:sp>
        <p:nvSpPr>
          <p:cNvPr id="18" name="TextBox 17"/>
          <p:cNvSpPr txBox="1"/>
          <p:nvPr/>
        </p:nvSpPr>
        <p:spPr>
          <a:xfrm>
            <a:off x="4463339" y="917050"/>
            <a:ext cx="4530715" cy="164785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4EC64E-0876-4242-86DF-3CBDBE2B3485}" type="slidenum">
              <a:rPr lang="uk-UA" sz="1400">
                <a:solidFill>
                  <a:schemeClr val="tx2">
                    <a:lumMod val="50000"/>
                  </a:schemeClr>
                </a:solidFill>
              </a:rPr>
              <a:pPr>
                <a:defRPr/>
              </a:pPr>
              <a:t>13</a:t>
            </a:fld>
            <a:endParaRPr lang="uk-UA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15364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Використання стандартів</a:t>
            </a: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8050"/>
            <a:ext cx="4052887" cy="538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5207198" y="1124744"/>
            <a:ext cx="303721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Право власності на ГБН, ВБН, СОУ та інші документи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5207198" y="2204864"/>
            <a:ext cx="303721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Укравтодор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5207198" y="2564904"/>
            <a:ext cx="3037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i="1" spc="600" dirty="0" smtClean="0"/>
              <a:t>але</a:t>
            </a:r>
            <a:endParaRPr lang="uk-UA" sz="2400" i="1" spc="600" dirty="0"/>
          </a:p>
        </p:txBody>
      </p:sp>
      <p:sp>
        <p:nvSpPr>
          <p:cNvPr id="11" name="TextBox 10"/>
          <p:cNvSpPr txBox="1"/>
          <p:nvPr/>
        </p:nvSpPr>
        <p:spPr>
          <a:xfrm>
            <a:off x="5207198" y="4703517"/>
            <a:ext cx="3037210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/>
              <a:t>В</a:t>
            </a:r>
            <a:r>
              <a:rPr lang="uk-UA" b="1" dirty="0" smtClean="0"/>
              <a:t>икористовувати</a:t>
            </a:r>
            <a:r>
              <a:rPr lang="uk-UA" dirty="0" smtClean="0"/>
              <a:t> ГБН, ВБН, СОУ та інші документи</a:t>
            </a:r>
            <a:endParaRPr lang="uk-UA" dirty="0"/>
          </a:p>
        </p:txBody>
      </p:sp>
      <p:sp>
        <p:nvSpPr>
          <p:cNvPr id="5" name="Прямокутник 4"/>
          <p:cNvSpPr/>
          <p:nvPr/>
        </p:nvSpPr>
        <p:spPr>
          <a:xfrm>
            <a:off x="4457551" y="3026569"/>
            <a:ext cx="4536504" cy="1200329"/>
          </a:xfrm>
          <a:prstGeom prst="rect">
            <a:avLst/>
          </a:prstGeom>
          <a:ln>
            <a:prstDash val="lg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dirty="0"/>
              <a:t>установи (підприємства), які є балансоутримувачами та замовниками робіт на автомобільних дорогах загального користування </a:t>
            </a:r>
            <a:r>
              <a:rPr lang="uk-UA" b="1" i="1" dirty="0"/>
              <a:t>місцевого</a:t>
            </a:r>
            <a:r>
              <a:rPr lang="uk-UA" dirty="0"/>
              <a:t> значення</a:t>
            </a:r>
          </a:p>
        </p:txBody>
      </p:sp>
      <p:sp>
        <p:nvSpPr>
          <p:cNvPr id="7" name="Стрілка вниз 6"/>
          <p:cNvSpPr/>
          <p:nvPr/>
        </p:nvSpPr>
        <p:spPr>
          <a:xfrm>
            <a:off x="6588224" y="1771075"/>
            <a:ext cx="216024" cy="505797"/>
          </a:xfrm>
          <a:prstGeom prst="down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трілка вниз 13"/>
          <p:cNvSpPr/>
          <p:nvPr/>
        </p:nvSpPr>
        <p:spPr>
          <a:xfrm>
            <a:off x="6588224" y="4226898"/>
            <a:ext cx="216024" cy="505797"/>
          </a:xfrm>
          <a:prstGeom prst="down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TextBox 14"/>
          <p:cNvSpPr txBox="1"/>
          <p:nvPr/>
        </p:nvSpPr>
        <p:spPr>
          <a:xfrm>
            <a:off x="5111224" y="4226898"/>
            <a:ext cx="3037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i="1" spc="600" dirty="0" smtClean="0"/>
              <a:t>мають  право</a:t>
            </a:r>
            <a:endParaRPr lang="uk-UA" sz="2400" i="1" spc="600" dirty="0"/>
          </a:p>
        </p:txBody>
      </p:sp>
      <p:sp>
        <p:nvSpPr>
          <p:cNvPr id="8" name="TextBox 7"/>
          <p:cNvSpPr txBox="1"/>
          <p:nvPr/>
        </p:nvSpPr>
        <p:spPr>
          <a:xfrm>
            <a:off x="4707750" y="5695065"/>
            <a:ext cx="4040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??? Спеціальний дозвіл ???</a:t>
            </a:r>
            <a:endParaRPr lang="uk-UA" dirty="0"/>
          </a:p>
        </p:txBody>
      </p:sp>
      <p:sp>
        <p:nvSpPr>
          <p:cNvPr id="12" name="Множення 11"/>
          <p:cNvSpPr/>
          <p:nvPr/>
        </p:nvSpPr>
        <p:spPr>
          <a:xfrm>
            <a:off x="6097772" y="5184080"/>
            <a:ext cx="1188132" cy="1406228"/>
          </a:xfrm>
          <a:prstGeom prst="mathMultiply">
            <a:avLst>
              <a:gd name="adj1" fmla="val 438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965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err="1" smtClean="0"/>
              <a:t>Визначення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вартості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робіт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на дорогах </a:t>
            </a:r>
            <a:r>
              <a:rPr lang="ru-RU" sz="2400" dirty="0" err="1" smtClean="0"/>
              <a:t>місцевого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значення</a:t>
            </a:r>
            <a:endParaRPr lang="uk-UA" sz="240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14</a:t>
            </a:fld>
            <a:endParaRPr lang="uk-UA"/>
          </a:p>
        </p:txBody>
      </p:sp>
      <p:cxnSp>
        <p:nvCxnSpPr>
          <p:cNvPr id="6" name="Прямая со стрелкой 5"/>
          <p:cNvCxnSpPr>
            <a:cxnSpLocks/>
            <a:stCxn id="10" idx="2"/>
            <a:endCxn id="8" idx="0"/>
          </p:cNvCxnSpPr>
          <p:nvPr/>
        </p:nvCxnSpPr>
        <p:spPr>
          <a:xfrm>
            <a:off x="2158826" y="1422056"/>
            <a:ext cx="0" cy="494776"/>
          </a:xfrm>
          <a:prstGeom prst="straightConnector1">
            <a:avLst/>
          </a:prstGeom>
          <a:ln w="95250" cmpd="tri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15174" y="1916832"/>
            <a:ext cx="4140000" cy="2271766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17" tIns="45709" rIns="91417" bIns="45709" anchor="ctr"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</a:rPr>
              <a:t>СОУ </a:t>
            </a:r>
            <a:r>
              <a:rPr lang="ru-RU" sz="2000" b="1" dirty="0" smtClean="0">
                <a:solidFill>
                  <a:prstClr val="black"/>
                </a:solidFill>
              </a:rPr>
              <a:t>42.1-37641918-050:2018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prstClr val="black"/>
                </a:solidFill>
              </a:rPr>
              <a:t> </a:t>
            </a:r>
            <a:endParaRPr lang="ru-RU" sz="2000" b="1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Автомобільні</a:t>
            </a:r>
            <a:r>
              <a:rPr lang="ru-RU" sz="2000" b="1" dirty="0">
                <a:solidFill>
                  <a:prstClr val="black"/>
                </a:solidFill>
              </a:rPr>
              <a:t> дороги. Правила </a:t>
            </a:r>
            <a:r>
              <a:rPr lang="ru-RU" sz="2000" b="1" dirty="0" err="1">
                <a:solidFill>
                  <a:prstClr val="black"/>
                </a:solidFill>
              </a:rPr>
              <a:t>визначення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вартості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робіт</a:t>
            </a:r>
            <a:r>
              <a:rPr lang="ru-RU" sz="2000" b="1" dirty="0">
                <a:solidFill>
                  <a:prstClr val="black"/>
                </a:solidFill>
              </a:rPr>
              <a:t> з </a:t>
            </a:r>
            <a:r>
              <a:rPr lang="ru-RU" sz="2000" b="1" dirty="0" err="1">
                <a:solidFill>
                  <a:prstClr val="black"/>
                </a:solidFill>
              </a:rPr>
              <a:t>капітального</a:t>
            </a:r>
            <a:r>
              <a:rPr lang="ru-RU" sz="2000" b="1" dirty="0">
                <a:solidFill>
                  <a:prstClr val="black"/>
                </a:solidFill>
              </a:rPr>
              <a:t> ремонту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8826" y="1916832"/>
            <a:ext cx="4140000" cy="2271766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17" tIns="45709" rIns="91417" bIns="45709" anchor="ctr">
            <a:noAutofit/>
          </a:bodyPr>
          <a:lstStyle/>
          <a:p>
            <a:pPr algn="ctr">
              <a:defRPr/>
            </a:pPr>
            <a:r>
              <a:rPr lang="uk-UA" sz="2000" b="1" dirty="0">
                <a:solidFill>
                  <a:prstClr val="black"/>
                </a:solidFill>
              </a:rPr>
              <a:t>ДСТУ Б </a:t>
            </a:r>
            <a:r>
              <a:rPr lang="uk-UA" sz="2000" b="1" dirty="0" smtClean="0">
                <a:solidFill>
                  <a:prstClr val="black"/>
                </a:solidFill>
              </a:rPr>
              <a:t>Д.1.1-1:2013</a:t>
            </a:r>
          </a:p>
          <a:p>
            <a:pPr algn="ctr">
              <a:defRPr/>
            </a:pPr>
            <a:endParaRPr lang="uk-UA" sz="2000" b="1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uk-UA" sz="2000" b="1" dirty="0">
                <a:solidFill>
                  <a:prstClr val="black"/>
                </a:solidFill>
              </a:rPr>
              <a:t>Правила визначення вартості  будівництва </a:t>
            </a:r>
            <a:r>
              <a:rPr lang="uk-UA" sz="2000" b="1" dirty="0" smtClean="0">
                <a:solidFill>
                  <a:prstClr val="black"/>
                </a:solidFill>
              </a:rPr>
              <a:t>та ряд настанов, що його доповнюють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12814" y="5109009"/>
            <a:ext cx="7318375" cy="1200306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17" tIns="45709" rIns="91417" bIns="45709" anchor="ctr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СОУ </a:t>
            </a:r>
            <a:r>
              <a:rPr lang="ru-RU" b="1" dirty="0" smtClean="0">
                <a:solidFill>
                  <a:prstClr val="black"/>
                </a:solidFill>
              </a:rPr>
              <a:t>42.1-37641918-085:2018</a:t>
            </a:r>
          </a:p>
          <a:p>
            <a:pPr algn="ctr">
              <a:defRPr/>
            </a:pPr>
            <a:endParaRPr lang="ru-RU" b="1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ru-RU" b="1" dirty="0" err="1">
                <a:solidFill>
                  <a:prstClr val="black"/>
                </a:solidFill>
              </a:rPr>
              <a:t>Автомобільні</a:t>
            </a:r>
            <a:r>
              <a:rPr lang="ru-RU" b="1" dirty="0">
                <a:solidFill>
                  <a:prstClr val="black"/>
                </a:solidFill>
              </a:rPr>
              <a:t> дороги. Правила </a:t>
            </a:r>
            <a:r>
              <a:rPr lang="ru-RU" b="1" dirty="0" err="1">
                <a:solidFill>
                  <a:prstClr val="black"/>
                </a:solidFill>
              </a:rPr>
              <a:t>визначення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вартості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>
                <a:solidFill>
                  <a:prstClr val="black"/>
                </a:solidFill>
              </a:rPr>
              <a:t>робіт</a:t>
            </a:r>
            <a:r>
              <a:rPr lang="ru-RU" b="1" dirty="0">
                <a:solidFill>
                  <a:prstClr val="black"/>
                </a:solidFill>
              </a:rPr>
              <a:t> з поточного ремонту та </a:t>
            </a:r>
            <a:r>
              <a:rPr lang="ru-RU" b="1" dirty="0" err="1">
                <a:solidFill>
                  <a:prstClr val="black"/>
                </a:solidFill>
              </a:rPr>
              <a:t>експлуатаційного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b="1" dirty="0" err="1" smtClean="0">
                <a:solidFill>
                  <a:prstClr val="black"/>
                </a:solidFill>
              </a:rPr>
              <a:t>утримання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88826" y="1052736"/>
            <a:ext cx="4140000" cy="36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9" rIns="91417" bIns="45709">
            <a:spAutoFit/>
          </a:bodyPr>
          <a:lstStyle/>
          <a:p>
            <a:pPr algn="ctr"/>
            <a:r>
              <a:rPr lang="uk-UA" dirty="0">
                <a:solidFill>
                  <a:srgbClr val="000000"/>
                </a:solidFill>
                <a:cs typeface="Arial" charset="0"/>
              </a:rPr>
              <a:t>Нове будівництво та реконструкція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4915174" y="1052392"/>
            <a:ext cx="4140000" cy="36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/>
          <a:p>
            <a:pPr algn="ctr"/>
            <a:r>
              <a:rPr lang="uk-UA" dirty="0">
                <a:solidFill>
                  <a:srgbClr val="000000"/>
                </a:solidFill>
                <a:cs typeface="Arial" charset="0"/>
              </a:rPr>
              <a:t>Капітальний </a:t>
            </a:r>
            <a:r>
              <a:rPr lang="uk-UA" dirty="0" smtClean="0">
                <a:solidFill>
                  <a:srgbClr val="000000"/>
                </a:solidFill>
                <a:cs typeface="Arial" charset="0"/>
              </a:rPr>
              <a:t>ремонт</a:t>
            </a:r>
            <a:endParaRPr lang="uk-UA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785939" y="4235628"/>
            <a:ext cx="5572125" cy="36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/>
          <a:p>
            <a:pPr algn="ctr"/>
            <a:r>
              <a:rPr lang="uk-UA" dirty="0" smtClean="0">
                <a:solidFill>
                  <a:srgbClr val="000000"/>
                </a:solidFill>
                <a:cs typeface="Arial" charset="0"/>
              </a:rPr>
              <a:t>Поточний ремонт та експлуатаційне </a:t>
            </a:r>
            <a:r>
              <a:rPr lang="uk-UA" dirty="0">
                <a:solidFill>
                  <a:srgbClr val="000000"/>
                </a:solidFill>
                <a:cs typeface="Arial" charset="0"/>
              </a:rPr>
              <a:t>утримання</a:t>
            </a:r>
          </a:p>
        </p:txBody>
      </p:sp>
      <p:cxnSp>
        <p:nvCxnSpPr>
          <p:cNvPr id="13" name="Прямая со стрелкой 12"/>
          <p:cNvCxnSpPr>
            <a:stCxn id="11" idx="2"/>
            <a:endCxn id="7" idx="0"/>
          </p:cNvCxnSpPr>
          <p:nvPr/>
        </p:nvCxnSpPr>
        <p:spPr>
          <a:xfrm>
            <a:off x="6985174" y="1421712"/>
            <a:ext cx="0" cy="495120"/>
          </a:xfrm>
          <a:prstGeom prst="straightConnector1">
            <a:avLst/>
          </a:prstGeom>
          <a:ln w="95250" cmpd="tri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12" idx="2"/>
            <a:endCxn id="9" idx="0"/>
          </p:cNvCxnSpPr>
          <p:nvPr/>
        </p:nvCxnSpPr>
        <p:spPr>
          <a:xfrm>
            <a:off x="4572001" y="4604948"/>
            <a:ext cx="0" cy="504056"/>
          </a:xfrm>
          <a:prstGeom prst="straightConnector1">
            <a:avLst/>
          </a:prstGeom>
          <a:ln w="95250" cmpd="tri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28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Пріоритетність у застосуванні норм</a:t>
            </a:r>
          </a:p>
        </p:txBody>
      </p:sp>
      <p:sp>
        <p:nvSpPr>
          <p:cNvPr id="14339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mtClean="0"/>
              <a:t>ДСТУ</a:t>
            </a:r>
          </a:p>
          <a:p>
            <a:pPr lvl="1"/>
            <a:r>
              <a:rPr lang="uk-UA" smtClean="0"/>
              <a:t>А у разі відсутності - СОУ</a:t>
            </a: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>
          <a:xfrm>
            <a:off x="122238" y="6356350"/>
            <a:ext cx="2133600" cy="365125"/>
          </a:xfrm>
        </p:spPr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12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uk-UA" smtClean="0"/>
              <a:t>Бібик Ю.М.</a:t>
            </a: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02450" y="6356350"/>
            <a:ext cx="2133600" cy="365125"/>
          </a:xfrm>
        </p:spPr>
        <p:txBody>
          <a:bodyPr/>
          <a:lstStyle/>
          <a:p>
            <a:fld id="{CEB78FE5-770C-4121-B923-3148CD32E36E}" type="slidenum">
              <a:rPr lang="uk-UA" smtClean="0"/>
              <a:pPr/>
              <a:t>15</a:t>
            </a:fld>
            <a:endParaRPr lang="uk-UA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uk-UA" smtClean="0"/>
              <a:t>Нове будівництво </a:t>
            </a:r>
            <a:br>
              <a:rPr lang="uk-UA" smtClean="0"/>
            </a:br>
            <a:r>
              <a:rPr lang="uk-UA" smtClean="0"/>
              <a:t>та реконструкція</a:t>
            </a:r>
            <a:endParaRPr lang="uk-UA" dirty="0"/>
          </a:p>
        </p:txBody>
      </p:sp>
      <p:sp>
        <p:nvSpPr>
          <p:cNvPr id="14342" name="Объект 8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uk-UA" smtClean="0"/>
              <a:t>СОУ</a:t>
            </a:r>
          </a:p>
          <a:p>
            <a:pPr lvl="1"/>
            <a:r>
              <a:rPr lang="uk-UA" smtClean="0"/>
              <a:t>А у разі відсутності - ДСТУ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r>
              <a:rPr lang="uk-UA" smtClean="0"/>
              <a:t>Ремонти</a:t>
            </a:r>
            <a:br>
              <a:rPr lang="uk-UA" smtClean="0"/>
            </a:br>
            <a:r>
              <a:rPr lang="uk-UA" smtClean="0"/>
              <a:t>та експлуатаційне утримання</a:t>
            </a:r>
            <a:endParaRPr lang="uk-UA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15900" y="2908300"/>
            <a:ext cx="8712200" cy="34829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7924" tIns="63965" rIns="127924" bIns="63965" anchor="ctr"/>
          <a:lstStyle>
            <a:lvl1pPr defTabSz="1277938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277938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277938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277938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277938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2779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2779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2779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27793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!!!!!!! При визначенні вартості прямих витрат робіт із ремонтів вулиць і доріг </a:t>
            </a:r>
            <a:r>
              <a:rPr lang="uk-UA" sz="2400" b="1" u="sng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комунальної власності </a:t>
            </a:r>
            <a:r>
              <a:rPr lang="uk-UA" sz="24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СОУ можливо застосовувати при відсутності таких норм у національних стандартах </a:t>
            </a:r>
            <a:r>
              <a:rPr lang="uk-UA" sz="2400" b="1" dirty="0" smtClean="0">
                <a:solidFill>
                  <a:srgbClr val="000000"/>
                </a:solidFill>
                <a:latin typeface="+mn-lt"/>
                <a:cs typeface="Times New Roman" pitchFamily="18" charset="0"/>
              </a:rPr>
              <a:t>– ДСТУ </a:t>
            </a:r>
            <a:r>
              <a:rPr lang="uk-UA" sz="24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та за умови, якщо технологія, організація, склад робіт та витрати трудових і матеріально-технічних ресурсів із робіт, що підлягають виконанню, співпадають із передбаченими відповідним СОУ.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!!!!!! Остаточне рішення щодо застосування цих </a:t>
            </a:r>
            <a:r>
              <a:rPr lang="uk-UA" sz="2400" b="1" dirty="0" err="1">
                <a:solidFill>
                  <a:srgbClr val="000000"/>
                </a:solidFill>
                <a:latin typeface="+mn-lt"/>
                <a:cs typeface="Times New Roman" pitchFamily="18" charset="0"/>
              </a:rPr>
              <a:t>СОУ</a:t>
            </a:r>
            <a:r>
              <a:rPr lang="uk-UA" sz="24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 приймає Замовник</a:t>
            </a:r>
            <a:endParaRPr lang="ru-RU" sz="2400" b="1" dirty="0">
              <a:solidFill>
                <a:srgbClr val="000000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93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Поточний ремонт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defRPr/>
            </a:pPr>
            <a:r>
              <a:rPr lang="uk-UA" sz="2400" b="1" u="sng" dirty="0"/>
              <a:t>Будівництво</a:t>
            </a:r>
            <a:r>
              <a:rPr lang="uk-UA" sz="2400" dirty="0"/>
              <a:t> - це нове будівництво, реконструкція та капітальний ремонт.</a:t>
            </a:r>
          </a:p>
          <a:p>
            <a:pPr algn="just">
              <a:defRPr/>
            </a:pPr>
            <a:endParaRPr lang="uk-UA" sz="2400" dirty="0"/>
          </a:p>
          <a:p>
            <a:pPr marL="0" indent="0" algn="ctr">
              <a:buNone/>
              <a:defRPr/>
            </a:pPr>
            <a:r>
              <a:rPr lang="uk-UA" sz="2400" b="1" dirty="0"/>
              <a:t>!!!!!!!!! На поточний ремонт не поширюються законодавчі та нормативні документи, що діють у будівництві.</a:t>
            </a:r>
          </a:p>
          <a:p>
            <a:pPr algn="ctr">
              <a:defRPr/>
            </a:pPr>
            <a:endParaRPr lang="uk-UA" sz="2000" dirty="0"/>
          </a:p>
          <a:p>
            <a:pPr indent="639926" algn="just">
              <a:defRPr/>
            </a:pPr>
            <a:r>
              <a:rPr lang="uk-UA" sz="2000" dirty="0"/>
              <a:t>Замовник (розпорядник коштів) </a:t>
            </a:r>
            <a:r>
              <a:rPr lang="uk-UA" sz="2000" b="1" dirty="0"/>
              <a:t>може</a:t>
            </a:r>
            <a:r>
              <a:rPr lang="uk-UA" sz="2000" dirty="0"/>
              <a:t> поширити дію окремих положень національних стандартів на поточний ремонт.</a:t>
            </a:r>
          </a:p>
          <a:p>
            <a:pPr indent="639926" algn="just">
              <a:defRPr/>
            </a:pPr>
            <a:endParaRPr lang="uk-UA" sz="2000" dirty="0"/>
          </a:p>
          <a:p>
            <a:pPr indent="639926" algn="just">
              <a:defRPr/>
            </a:pPr>
            <a:r>
              <a:rPr lang="uk-UA" sz="2000" dirty="0"/>
              <a:t>Вартість поточного ремонту в окремих обґрунтованих випадках може визначатися на підставі відповідних ресурсних елементних кошторисних норм на ремонтно-будівельні роботи. 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522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uk-UA" sz="2800" dirty="0" smtClean="0"/>
              <a:t>Класифікація робіт </a:t>
            </a:r>
            <a:r>
              <a:rPr lang="en-US" altLang="uk-UA" sz="2800" dirty="0" smtClean="0"/>
              <a:t/>
            </a:r>
            <a:br>
              <a:rPr lang="en-US" altLang="uk-UA" sz="2800" dirty="0" smtClean="0"/>
            </a:br>
            <a:r>
              <a:rPr lang="uk-UA" altLang="uk-UA" sz="2000" b="0" i="1" dirty="0" smtClean="0"/>
              <a:t>діюча</a:t>
            </a:r>
            <a:endParaRPr lang="uk-UA" altLang="uk-UA" sz="2000" i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857250" y="1071563"/>
            <a:ext cx="1500188" cy="857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5724525" y="2711450"/>
            <a:ext cx="2571750" cy="35718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5357813" y="2690813"/>
            <a:ext cx="285750" cy="2857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16" name="Прямоугольник 15"/>
          <p:cNvSpPr/>
          <p:nvPr/>
        </p:nvSpPr>
        <p:spPr>
          <a:xfrm>
            <a:off x="1500188" y="3286125"/>
            <a:ext cx="1785937" cy="14287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17" name="Прямоугольник 16"/>
          <p:cNvSpPr/>
          <p:nvPr/>
        </p:nvSpPr>
        <p:spPr>
          <a:xfrm>
            <a:off x="1143000" y="5000625"/>
            <a:ext cx="1857375" cy="21431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33350" y="976313"/>
            <a:ext cx="4654550" cy="100012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err="1">
                <a:solidFill>
                  <a:schemeClr val="tx1"/>
                </a:solidFill>
              </a:rPr>
              <a:t>Ремонти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автомобільних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доріг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algn="ctr">
              <a:defRPr/>
            </a:pPr>
            <a:r>
              <a:rPr lang="ru-RU" sz="2000" dirty="0">
                <a:solidFill>
                  <a:schemeClr val="tx1"/>
                </a:solidFill>
              </a:rPr>
              <a:t>(ГБН Г.1-218-182:2011)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19700" y="985838"/>
            <a:ext cx="3810000" cy="100012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altLang="uk-UA" sz="2000" dirty="0"/>
              <a:t>Експлуатаційне утримання</a:t>
            </a:r>
          </a:p>
          <a:p>
            <a:pPr algn="ctr">
              <a:defRPr/>
            </a:pPr>
            <a:r>
              <a:rPr lang="uk-UA" altLang="uk-UA" sz="2000" dirty="0"/>
              <a:t>(СОУ 42.11-37641918-105:2013)</a:t>
            </a:r>
            <a:endParaRPr lang="uk-UA" sz="20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14300" y="2582863"/>
            <a:ext cx="2214563" cy="53975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altLang="uk-UA" b="1" dirty="0"/>
              <a:t>КАПІТАЛЬНИЙ</a:t>
            </a:r>
            <a:endParaRPr lang="uk-UA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428875" y="3549650"/>
            <a:ext cx="2571750" cy="53975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altLang="uk-UA" b="1" dirty="0"/>
              <a:t>ПОТОЧНИЙ</a:t>
            </a:r>
            <a:endParaRPr lang="uk-UA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446713" y="4514850"/>
            <a:ext cx="3357562" cy="53975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altLang="uk-UA" b="1" dirty="0"/>
              <a:t>ЕКСПЛУАТАЦІЙНЕ УТРИМАННЯ</a:t>
            </a:r>
            <a:endParaRPr lang="uk-UA" dirty="0"/>
          </a:p>
        </p:txBody>
      </p:sp>
      <p:sp>
        <p:nvSpPr>
          <p:cNvPr id="23" name="Стрелка вниз 22"/>
          <p:cNvSpPr/>
          <p:nvPr/>
        </p:nvSpPr>
        <p:spPr>
          <a:xfrm>
            <a:off x="1078706" y="2143125"/>
            <a:ext cx="285750" cy="428625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24" name="Стрелка вниз 23"/>
          <p:cNvSpPr/>
          <p:nvPr/>
        </p:nvSpPr>
        <p:spPr>
          <a:xfrm>
            <a:off x="3563888" y="2109910"/>
            <a:ext cx="357187" cy="1388317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25" name="Стрелка вниз 24"/>
          <p:cNvSpPr/>
          <p:nvPr/>
        </p:nvSpPr>
        <p:spPr>
          <a:xfrm>
            <a:off x="6946293" y="2143125"/>
            <a:ext cx="357187" cy="2314550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28" name="Прямоугольник 27"/>
          <p:cNvSpPr/>
          <p:nvPr/>
        </p:nvSpPr>
        <p:spPr>
          <a:xfrm>
            <a:off x="134938" y="5805488"/>
            <a:ext cx="3359150" cy="53975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altLang="uk-UA" b="1" dirty="0"/>
              <a:t>ПОТОЧНИЙ СЕРЕДНІЙ</a:t>
            </a:r>
            <a:endParaRPr lang="uk-UA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714750" y="5805488"/>
            <a:ext cx="2928938" cy="53975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altLang="uk-UA" b="1" dirty="0"/>
              <a:t>ПОТОЧНИЙ ДРІБНИЙ</a:t>
            </a:r>
            <a:endParaRPr lang="uk-UA" dirty="0"/>
          </a:p>
        </p:txBody>
      </p:sp>
      <p:sp>
        <p:nvSpPr>
          <p:cNvPr id="30" name="Стрелка вниз 29"/>
          <p:cNvSpPr/>
          <p:nvPr/>
        </p:nvSpPr>
        <p:spPr>
          <a:xfrm>
            <a:off x="2928938" y="4249115"/>
            <a:ext cx="285750" cy="1499345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31" name="Стрелка вниз 30"/>
          <p:cNvSpPr/>
          <p:nvPr/>
        </p:nvSpPr>
        <p:spPr>
          <a:xfrm>
            <a:off x="4214813" y="4249115"/>
            <a:ext cx="285750" cy="1499223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954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altLang="uk-UA" dirty="0"/>
              <a:t>Зміни в нормативній базі</a:t>
            </a:r>
            <a:r>
              <a:rPr lang="en-US" altLang="uk-UA" dirty="0"/>
              <a:t/>
            </a:r>
            <a:br>
              <a:rPr lang="en-US" altLang="uk-UA" dirty="0"/>
            </a:br>
            <a:r>
              <a:rPr lang="uk-UA" altLang="uk-UA" sz="2400" b="0" i="1" dirty="0" smtClean="0"/>
              <a:t>з 01.01.2020</a:t>
            </a:r>
            <a:endParaRPr lang="uk-UA" altLang="uk-UA" dirty="0" smtClean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4300" y="965200"/>
            <a:ext cx="3357563" cy="185737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altLang="uk-UA" dirty="0"/>
              <a:t>РЕМОНТ АВТОМОБІЛЬНИХ ДОРІГ ЗАГАЛЬНОГО КОРИСТУВАННЯ. ВИДИ РЕМОНТІВ ТА ПЕРЕЛІКИ РОБІТ </a:t>
            </a:r>
          </a:p>
          <a:p>
            <a:pPr algn="ctr">
              <a:defRPr/>
            </a:pPr>
            <a:r>
              <a:rPr lang="uk-UA" altLang="uk-UA" b="1" dirty="0"/>
              <a:t>ГБН Г.1-218-182:2011</a:t>
            </a:r>
            <a:endParaRPr lang="uk-UA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9538" y="4013200"/>
            <a:ext cx="3362325" cy="228600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uk-UA" altLang="uk-UA" dirty="0"/>
              <a:t>КЛАСИФІКАЦІЯ РОБІТ З ЕКСПЛУАТАЦІЙНОГО УТРИМАННЯ АВТОМОБІЛЬНИХ ДОРІГ ЗАГАЛЬНОГО КОРИСТУВАННЯ </a:t>
            </a:r>
          </a:p>
          <a:p>
            <a:pPr algn="ctr">
              <a:defRPr/>
            </a:pPr>
            <a:r>
              <a:rPr lang="uk-UA" altLang="uk-UA" b="1" dirty="0"/>
              <a:t>СОУ 42.1-37641918-105:2013</a:t>
            </a:r>
            <a:endParaRPr lang="uk-UA" dirty="0"/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3471863" y="1819275"/>
            <a:ext cx="571500" cy="3481388"/>
          </a:xfrm>
          <a:prstGeom prst="rightBrac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sp>
        <p:nvSpPr>
          <p:cNvPr id="13" name="Стрелка вправо 12"/>
          <p:cNvSpPr/>
          <p:nvPr/>
        </p:nvSpPr>
        <p:spPr>
          <a:xfrm>
            <a:off x="4078530" y="3381623"/>
            <a:ext cx="1213549" cy="357187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/>
          </a:p>
        </p:txBody>
      </p:sp>
      <p:pic>
        <p:nvPicPr>
          <p:cNvPr id="14" name="Содержимое 6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 bwMode="auto">
          <a:xfrm>
            <a:off x="5501572" y="998539"/>
            <a:ext cx="3515216" cy="530066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/>
        </p:spPr>
      </p:pic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905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Соединительная линия уступом 6"/>
          <p:cNvCxnSpPr/>
          <p:nvPr/>
        </p:nvCxnSpPr>
        <p:spPr>
          <a:xfrm rot="5400000">
            <a:off x="3111343" y="924226"/>
            <a:ext cx="509047" cy="2196244"/>
          </a:xfrm>
          <a:prstGeom prst="bentConnector3">
            <a:avLst/>
          </a:prstGeom>
          <a:ln>
            <a:tailEnd type="stealt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/>
          <p:nvPr/>
        </p:nvCxnSpPr>
        <p:spPr>
          <a:xfrm rot="16200000" flipH="1">
            <a:off x="5544329" y="947485"/>
            <a:ext cx="511587" cy="2152266"/>
          </a:xfrm>
          <a:prstGeom prst="bentConnector3">
            <a:avLst>
              <a:gd name="adj1" fmla="val 50000"/>
            </a:avLst>
          </a:prstGeom>
          <a:ln>
            <a:tailEnd type="stealt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700" name="TextBox 10"/>
          <p:cNvSpPr txBox="1">
            <a:spLocks noChangeArrowheads="1"/>
          </p:cNvSpPr>
          <p:nvPr/>
        </p:nvSpPr>
        <p:spPr bwMode="auto">
          <a:xfrm>
            <a:off x="0" y="15875"/>
            <a:ext cx="914400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uk-UA" altLang="uk-UA" sz="2400" b="1">
                <a:solidFill>
                  <a:srgbClr val="000000"/>
                </a:solidFill>
                <a:cs typeface="Arial" panose="020B0604020202020204" pitchFamily="34" charset="0"/>
              </a:rPr>
              <a:t>Запровадження нового підходу </a:t>
            </a:r>
          </a:p>
          <a:p>
            <a:pPr algn="ctr" eaLnBrk="1" hangingPunct="1"/>
            <a:r>
              <a:rPr lang="uk-UA" altLang="uk-UA" sz="2400" b="1">
                <a:solidFill>
                  <a:srgbClr val="000000"/>
                </a:solidFill>
                <a:cs typeface="Arial" panose="020B0604020202020204" pitchFamily="34" charset="0"/>
              </a:rPr>
              <a:t>до класифікації робіт</a:t>
            </a:r>
            <a:endParaRPr lang="ru-RU" altLang="uk-UA" sz="2400" b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04703" y="1057727"/>
            <a:ext cx="3934595" cy="71508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dirty="0">
                <a:solidFill>
                  <a:prstClr val="white"/>
                </a:solidFill>
              </a:rPr>
              <a:t>Основні відмінності в класифікації ремонтних робіт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2238" y="2276475"/>
          <a:ext cx="4305300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053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4237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СТАРА</a:t>
                      </a:r>
                      <a:r>
                        <a:rPr lang="uk-UA" baseline="0" dirty="0" smtClean="0"/>
                        <a:t> КЛАСИФІКАЦІЯ</a:t>
                      </a:r>
                      <a:endParaRPr lang="uk-UA" dirty="0" smtClean="0"/>
                    </a:p>
                    <a:p>
                      <a:pPr algn="ctr"/>
                      <a:r>
                        <a:rPr lang="uk-UA" dirty="0" smtClean="0"/>
                        <a:t>Поточний</a:t>
                      </a:r>
                      <a:r>
                        <a:rPr lang="uk-UA" baseline="0" dirty="0" smtClean="0"/>
                        <a:t> середній</a:t>
                      </a:r>
                      <a:r>
                        <a:rPr lang="uk-UA" dirty="0" smtClean="0"/>
                        <a:t> ремонт</a:t>
                      </a:r>
                      <a:endParaRPr lang="uk-UA" dirty="0"/>
                    </a:p>
                  </a:txBody>
                  <a:tcPr marL="91423" marR="91423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5234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uk-UA" noProof="0" dirty="0" smtClean="0"/>
                        <a:t>відновлення необхідних транспортно-експлуатаційних показників проїзної частини, в</a:t>
                      </a:r>
                      <a:r>
                        <a:rPr lang="uk-UA" baseline="0" noProof="0" dirty="0" smtClean="0"/>
                        <a:t> тому числі з підсиленням дорожнього одягу</a:t>
                      </a:r>
                      <a:endParaRPr lang="uk-UA" dirty="0"/>
                    </a:p>
                  </a:txBody>
                  <a:tcPr marL="91423" marR="91423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672013" y="2279650"/>
          <a:ext cx="4364037" cy="18335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640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45390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ysClr val="windowText" lastClr="000000"/>
                          </a:solidFill>
                        </a:rPr>
                        <a:t>НОВА КЛАСИФІКАЦІЯ</a:t>
                      </a:r>
                    </a:p>
                    <a:p>
                      <a:pPr algn="ctr"/>
                      <a:r>
                        <a:rPr lang="uk-UA" sz="1800" dirty="0" smtClean="0">
                          <a:solidFill>
                            <a:sysClr val="windowText" lastClr="000000"/>
                          </a:solidFill>
                        </a:rPr>
                        <a:t>Поточний ремонт</a:t>
                      </a:r>
                      <a:endParaRPr lang="uk-UA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23" marR="91423" marT="45736" marB="45736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8817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uk-UA" sz="1800" noProof="0" dirty="0" smtClean="0">
                          <a:solidFill>
                            <a:sysClr val="windowText" lastClr="000000"/>
                          </a:solidFill>
                        </a:rPr>
                        <a:t>відновлення експлуатаційного стану шляхом попередження зносу покриття</a:t>
                      </a:r>
                    </a:p>
                  </a:txBody>
                  <a:tcPr marL="91423" marR="91423" marT="45736" marB="45736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122238" y="4748568"/>
          <a:ext cx="4449762" cy="1607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852738" y="4244975"/>
            <a:ext cx="3743325" cy="4079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dirty="0"/>
              <a:t>Типові роботи</a:t>
            </a:r>
          </a:p>
        </p:txBody>
      </p:sp>
      <p:graphicFrame>
        <p:nvGraphicFramePr>
          <p:cNvPr id="21" name="Схема 20"/>
          <p:cNvGraphicFramePr/>
          <p:nvPr/>
        </p:nvGraphicFramePr>
        <p:xfrm>
          <a:off x="4629150" y="4748568"/>
          <a:ext cx="4449762" cy="1607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C5E777-4E99-4D77-8444-E596E85BCFF9}" type="slidenum">
              <a:rPr lang="uk-UA" smtClean="0"/>
              <a:pPr>
                <a:defRPr/>
              </a:pPr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481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Наказ Укравтодору</a:t>
            </a:r>
            <a:endParaRPr lang="uk-UA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126EEC-269F-4E0D-A240-F5314B70D27E}" type="slidenum">
              <a:rPr lang="uk-UA"/>
              <a:pPr>
                <a:defRPr/>
              </a:pPr>
              <a:t>20</a:t>
            </a:fld>
            <a:endParaRPr lang="uk-UA"/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09675"/>
            <a:ext cx="3530600" cy="519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2" name="Прямоугольник 5"/>
          <p:cNvSpPr>
            <a:spLocks noChangeArrowheads="1"/>
          </p:cNvSpPr>
          <p:nvPr/>
        </p:nvSpPr>
        <p:spPr bwMode="auto">
          <a:xfrm>
            <a:off x="0" y="2060575"/>
            <a:ext cx="3008313" cy="36988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-UA" b="1">
                <a:solidFill>
                  <a:srgbClr val="000000"/>
                </a:solidFill>
              </a:rPr>
              <a:t>СОУ 42.1-37641918-050:2012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3175" y="3613150"/>
            <a:ext cx="3008313" cy="36988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prstClr val="black"/>
                </a:solidFill>
                <a:latin typeface="+mn-lt"/>
                <a:cs typeface="+mn-cs"/>
              </a:rPr>
              <a:t>СОУ 42.1-37641918-085:2012</a:t>
            </a:r>
          </a:p>
        </p:txBody>
      </p:sp>
      <p:sp>
        <p:nvSpPr>
          <p:cNvPr id="9224" name="Прямоугольник 9"/>
          <p:cNvSpPr>
            <a:spLocks noChangeArrowheads="1"/>
          </p:cNvSpPr>
          <p:nvPr/>
        </p:nvSpPr>
        <p:spPr bwMode="auto">
          <a:xfrm>
            <a:off x="25400" y="5300663"/>
            <a:ext cx="3008313" cy="36988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uk-UA" b="1">
                <a:solidFill>
                  <a:srgbClr val="000000"/>
                </a:solidFill>
              </a:rPr>
              <a:t>СОУ 42.1-37641918-108:2014</a:t>
            </a:r>
          </a:p>
        </p:txBody>
      </p:sp>
      <p:sp>
        <p:nvSpPr>
          <p:cNvPr id="9225" name="TextBox 8"/>
          <p:cNvSpPr txBox="1">
            <a:spLocks noChangeArrowheads="1"/>
          </p:cNvSpPr>
          <p:nvPr/>
        </p:nvSpPr>
        <p:spPr bwMode="auto">
          <a:xfrm>
            <a:off x="250825" y="1209675"/>
            <a:ext cx="2881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b="1" i="1" u="sng"/>
              <a:t>Скасовано дію:</a:t>
            </a:r>
          </a:p>
        </p:txBody>
      </p:sp>
      <p:sp>
        <p:nvSpPr>
          <p:cNvPr id="9226" name="TextBox 11"/>
          <p:cNvSpPr txBox="1">
            <a:spLocks noChangeArrowheads="1"/>
          </p:cNvSpPr>
          <p:nvPr/>
        </p:nvSpPr>
        <p:spPr bwMode="auto">
          <a:xfrm>
            <a:off x="6588125" y="1196975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b="1" i="1" u="sng"/>
              <a:t>Набрання чинності: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35688" y="2060575"/>
            <a:ext cx="3008312" cy="36988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prstClr val="black"/>
                </a:solidFill>
                <a:latin typeface="+mn-lt"/>
                <a:cs typeface="+mn-cs"/>
              </a:rPr>
              <a:t>СОУ 42.1-37641918-050:2018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173788" y="3609975"/>
            <a:ext cx="3009900" cy="36830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prstClr val="black"/>
                </a:solidFill>
                <a:latin typeface="+mn-lt"/>
                <a:cs typeface="+mn-cs"/>
              </a:rPr>
              <a:t>СОУ 42.1-37641918-085:2018</a:t>
            </a: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46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43701" y="2089876"/>
            <a:ext cx="5656613" cy="923330"/>
          </a:xfrm>
          <a:prstGeom prst="rect">
            <a:avLst/>
          </a:prstGeom>
        </p:spPr>
        <p:txBody>
          <a:bodyPr wrap="none" lIns="91429" tIns="45715" rIns="91429" bIns="45715">
            <a:spAutoFit/>
          </a:bodyPr>
          <a:lstStyle/>
          <a:p>
            <a:pPr algn="ctr"/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ЗАРОБІТНА ПЛАТА</a:t>
            </a:r>
            <a:endParaRPr lang="uk-UA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30" y="3572623"/>
            <a:ext cx="9284295" cy="115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21</a:t>
            </a:fld>
            <a:endParaRPr lang="uk-UA"/>
          </a:p>
        </p:txBody>
      </p:sp>
      <p:sp>
        <p:nvSpPr>
          <p:cNvPr id="5" name="Прямокутник 4"/>
          <p:cNvSpPr/>
          <p:nvPr/>
        </p:nvSpPr>
        <p:spPr>
          <a:xfrm>
            <a:off x="-17330" y="6309320"/>
            <a:ext cx="916133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271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Місце для вмісту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3600" dirty="0" smtClean="0"/>
              <a:t>Наказ Мінрегіону від 27.07.2018 №196</a:t>
            </a:r>
          </a:p>
          <a:p>
            <a:r>
              <a:rPr lang="uk-UA" sz="3600" dirty="0" smtClean="0"/>
              <a:t>Розмір </a:t>
            </a:r>
            <a:r>
              <a:rPr lang="uk-UA" sz="3600" dirty="0"/>
              <a:t>кошторисної заробітної </a:t>
            </a:r>
            <a:r>
              <a:rPr lang="uk-UA" sz="3600" dirty="0" smtClean="0"/>
              <a:t>плати:</a:t>
            </a:r>
          </a:p>
          <a:p>
            <a:pPr lvl="1"/>
            <a:r>
              <a:rPr lang="uk-UA" dirty="0" smtClean="0"/>
              <a:t>визначається </a:t>
            </a:r>
            <a:r>
              <a:rPr lang="uk-UA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Замовником</a:t>
            </a:r>
            <a:r>
              <a:rPr lang="uk-UA" dirty="0" smtClean="0"/>
              <a:t> </a:t>
            </a:r>
            <a:r>
              <a:rPr lang="uk-UA" dirty="0"/>
              <a:t>(інвестором) </a:t>
            </a:r>
            <a:endParaRPr lang="uk-UA" dirty="0" smtClean="0"/>
          </a:p>
          <a:p>
            <a:pPr lvl="1"/>
            <a:r>
              <a:rPr lang="uk-UA" dirty="0" smtClean="0"/>
              <a:t>не </a:t>
            </a:r>
            <a:r>
              <a:rPr lang="uk-UA" dirty="0"/>
              <a:t>нижче ніж </a:t>
            </a:r>
            <a:r>
              <a:rPr lang="uk-UA" i="1" dirty="0" smtClean="0"/>
              <a:t>середньомісячна </a:t>
            </a:r>
            <a:r>
              <a:rPr lang="uk-UA" i="1" dirty="0"/>
              <a:t>заробітна плата у </a:t>
            </a:r>
            <a:r>
              <a:rPr lang="uk-UA" i="1" dirty="0" smtClean="0"/>
              <a:t>будівництві </a:t>
            </a:r>
            <a:r>
              <a:rPr lang="uk-UA" dirty="0" smtClean="0"/>
              <a:t>за </a:t>
            </a:r>
            <a:r>
              <a:rPr lang="uk-UA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попередній </a:t>
            </a:r>
            <a:r>
              <a:rPr lang="uk-UA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звітний рік</a:t>
            </a:r>
            <a:r>
              <a:rPr lang="uk-UA" dirty="0" smtClean="0"/>
              <a:t>, в галузі </a:t>
            </a:r>
            <a:r>
              <a:rPr lang="uk-UA" i="1" dirty="0" smtClean="0"/>
              <a:t>статистики</a:t>
            </a:r>
          </a:p>
          <a:p>
            <a:pPr lvl="1"/>
            <a:r>
              <a:rPr lang="uk-UA" dirty="0" smtClean="0"/>
              <a:t>збільшена </a:t>
            </a:r>
            <a:r>
              <a:rPr lang="uk-UA" dirty="0"/>
              <a:t>на прогнозний </a:t>
            </a:r>
            <a:r>
              <a:rPr lang="uk-U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індекс споживчих цін </a:t>
            </a:r>
            <a:r>
              <a:rPr lang="uk-UA" dirty="0"/>
              <a:t>на поточний </a:t>
            </a:r>
            <a:r>
              <a:rPr lang="uk-UA" dirty="0" smtClean="0"/>
              <a:t>рік</a:t>
            </a:r>
            <a:endParaRPr lang="uk-UA" dirty="0"/>
          </a:p>
          <a:p>
            <a:pPr lvl="1"/>
            <a:r>
              <a:rPr lang="uk-UA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додатково </a:t>
            </a:r>
            <a:r>
              <a:rPr lang="uk-UA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враховуються </a:t>
            </a:r>
            <a:r>
              <a:rPr lang="uk-UA" dirty="0"/>
              <a:t>доплати та </a:t>
            </a:r>
            <a:r>
              <a:rPr lang="uk-UA" dirty="0" smtClean="0"/>
              <a:t>надбавки</a:t>
            </a:r>
            <a:r>
              <a:rPr lang="uk-UA" dirty="0"/>
              <a:t>, встановлені </a:t>
            </a:r>
            <a:r>
              <a:rPr lang="uk-UA" dirty="0" smtClean="0"/>
              <a:t>законодавством</a:t>
            </a:r>
            <a:endParaRPr lang="uk-UA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Порядок визначення заробітної плати</a:t>
            </a:r>
            <a:endParaRPr lang="uk-UA" dirty="0"/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090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Середньомісячна зарплата - </a:t>
            </a:r>
            <a:r>
              <a:rPr lang="uk-UA" dirty="0" err="1" smtClean="0"/>
              <a:t>Укрстат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23</a:t>
            </a:fld>
            <a:endParaRPr lang="uk-UA"/>
          </a:p>
        </p:txBody>
      </p:sp>
      <p:grpSp>
        <p:nvGrpSpPr>
          <p:cNvPr id="9" name="Групувати 8"/>
          <p:cNvGrpSpPr/>
          <p:nvPr/>
        </p:nvGrpSpPr>
        <p:grpSpPr>
          <a:xfrm>
            <a:off x="114872" y="970455"/>
            <a:ext cx="6257328" cy="4402761"/>
            <a:chOff x="-4573016" y="-963488"/>
            <a:chExt cx="8064896" cy="5112568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/>
            <a:srcRect l="-6" t="7301" r="55906" b="43000"/>
            <a:stretch/>
          </p:blipFill>
          <p:spPr>
            <a:xfrm>
              <a:off x="-4573016" y="-963488"/>
              <a:ext cx="8064896" cy="5112568"/>
            </a:xfrm>
            <a:prstGeom prst="rect">
              <a:avLst/>
            </a:prstGeom>
          </p:spPr>
        </p:pic>
        <p:sp>
          <p:nvSpPr>
            <p:cNvPr id="8" name="Прямокутник 7"/>
            <p:cNvSpPr/>
            <p:nvPr/>
          </p:nvSpPr>
          <p:spPr>
            <a:xfrm>
              <a:off x="2255838" y="970455"/>
              <a:ext cx="1236042" cy="3178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10" name="Прямокутник 9"/>
          <p:cNvSpPr/>
          <p:nvPr/>
        </p:nvSpPr>
        <p:spPr>
          <a:xfrm>
            <a:off x="3242519" y="1749057"/>
            <a:ext cx="3129681" cy="3837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кутник 10"/>
          <p:cNvSpPr/>
          <p:nvPr/>
        </p:nvSpPr>
        <p:spPr>
          <a:xfrm>
            <a:off x="1677678" y="3111939"/>
            <a:ext cx="1564841" cy="3929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10625" t="26901" r="61419" b="68199"/>
          <a:stretch/>
        </p:blipFill>
        <p:spPr>
          <a:xfrm>
            <a:off x="3779912" y="3147121"/>
            <a:ext cx="3628764" cy="357765"/>
          </a:xfrm>
          <a:prstGeom prst="rect">
            <a:avLst/>
          </a:prstGeom>
        </p:spPr>
      </p:pic>
      <p:sp>
        <p:nvSpPr>
          <p:cNvPr id="13" name="Стрілка вправо з вирізом 12"/>
          <p:cNvSpPr/>
          <p:nvPr/>
        </p:nvSpPr>
        <p:spPr>
          <a:xfrm>
            <a:off x="3343101" y="3224327"/>
            <a:ext cx="432048" cy="20467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Прямокутник 13"/>
          <p:cNvSpPr/>
          <p:nvPr/>
        </p:nvSpPr>
        <p:spPr>
          <a:xfrm>
            <a:off x="3840508" y="3260807"/>
            <a:ext cx="3323780" cy="2161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ілка вправо з вирізом 14"/>
          <p:cNvSpPr/>
          <p:nvPr/>
        </p:nvSpPr>
        <p:spPr>
          <a:xfrm rot="7909785">
            <a:off x="2931992" y="2551366"/>
            <a:ext cx="999495" cy="204673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/>
          <a:srcRect l="11019" t="21301" r="40157" b="57498"/>
          <a:stretch/>
        </p:blipFill>
        <p:spPr>
          <a:xfrm>
            <a:off x="3563888" y="3605553"/>
            <a:ext cx="5452345" cy="1478364"/>
          </a:xfrm>
          <a:prstGeom prst="rect">
            <a:avLst/>
          </a:prstGeom>
        </p:spPr>
      </p:pic>
      <p:sp>
        <p:nvSpPr>
          <p:cNvPr id="20" name="Прямокутник 19"/>
          <p:cNvSpPr/>
          <p:nvPr/>
        </p:nvSpPr>
        <p:spPr>
          <a:xfrm>
            <a:off x="3707904" y="4653136"/>
            <a:ext cx="4464496" cy="2161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Вигнута вліво стрілка 20"/>
          <p:cNvSpPr/>
          <p:nvPr/>
        </p:nvSpPr>
        <p:spPr>
          <a:xfrm>
            <a:off x="3324051" y="3505092"/>
            <a:ext cx="307205" cy="1364166"/>
          </a:xfrm>
          <a:prstGeom prst="curv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/>
          <a:srcRect l="10944" t="21586" r="20503" b="58718"/>
          <a:stretch/>
        </p:blipFill>
        <p:spPr>
          <a:xfrm>
            <a:off x="3770386" y="5141221"/>
            <a:ext cx="5256584" cy="1168099"/>
          </a:xfrm>
          <a:prstGeom prst="rect">
            <a:avLst/>
          </a:prstGeom>
        </p:spPr>
      </p:pic>
      <p:sp>
        <p:nvSpPr>
          <p:cNvPr id="22" name="Прямокутник 21"/>
          <p:cNvSpPr/>
          <p:nvPr/>
        </p:nvSpPr>
        <p:spPr>
          <a:xfrm>
            <a:off x="3688791" y="5614454"/>
            <a:ext cx="3033923" cy="2161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Вигнута вліво стрілка 22"/>
          <p:cNvSpPr/>
          <p:nvPr/>
        </p:nvSpPr>
        <p:spPr>
          <a:xfrm>
            <a:off x="3275856" y="4926562"/>
            <a:ext cx="307205" cy="904014"/>
          </a:xfrm>
          <a:prstGeom prst="curv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801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21170" r="10232" b="15001"/>
          <a:stretch/>
        </p:blipFill>
        <p:spPr>
          <a:xfrm>
            <a:off x="122238" y="1549057"/>
            <a:ext cx="8848600" cy="4749990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Середньомісячна заробітна плата за 2018</a:t>
            </a:r>
            <a:endParaRPr lang="uk-UA" dirty="0"/>
          </a:p>
        </p:txBody>
      </p:sp>
      <p:sp>
        <p:nvSpPr>
          <p:cNvPr id="13" name="Місце для вмісту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Вид діяльності – будівництво, у 2018 = 7845 грн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24</a:t>
            </a:fld>
            <a:endParaRPr lang="uk-UA"/>
          </a:p>
        </p:txBody>
      </p:sp>
      <p:sp>
        <p:nvSpPr>
          <p:cNvPr id="15" name="Прямокутник 14"/>
          <p:cNvSpPr/>
          <p:nvPr/>
        </p:nvSpPr>
        <p:spPr>
          <a:xfrm>
            <a:off x="209401" y="3443329"/>
            <a:ext cx="8633759" cy="1383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вал 9"/>
          <p:cNvSpPr/>
          <p:nvPr/>
        </p:nvSpPr>
        <p:spPr>
          <a:xfrm>
            <a:off x="7969696" y="3317433"/>
            <a:ext cx="850653" cy="390187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uk-UA" sz="2000" b="1" dirty="0" smtClean="0"/>
              <a:t>7845</a:t>
            </a:r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98422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0" r="8580"/>
          <a:stretch/>
        </p:blipFill>
        <p:spPr>
          <a:xfrm>
            <a:off x="4499993" y="969963"/>
            <a:ext cx="4536504" cy="53292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Зарплата за видами діяльності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uk-UA" sz="1800" i="1" dirty="0" smtClean="0"/>
              <a:t>за 2018 рік</a:t>
            </a:r>
            <a:endParaRPr lang="uk-UA" i="1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25</a:t>
            </a:fld>
            <a:endParaRPr lang="uk-UA"/>
          </a:p>
        </p:txBody>
      </p:sp>
      <p:sp>
        <p:nvSpPr>
          <p:cNvPr id="12" name="Прямокутник 11"/>
          <p:cNvSpPr/>
          <p:nvPr/>
        </p:nvSpPr>
        <p:spPr>
          <a:xfrm>
            <a:off x="4499992" y="969962"/>
            <a:ext cx="4536503" cy="532923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aphicFrame>
        <p:nvGraphicFramePr>
          <p:cNvPr id="9" name="Місце для вмісту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668468"/>
              </p:ext>
            </p:extLst>
          </p:nvPr>
        </p:nvGraphicFramePr>
        <p:xfrm>
          <a:off x="114300" y="969963"/>
          <a:ext cx="8915400" cy="532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кутник 12"/>
          <p:cNvSpPr/>
          <p:nvPr/>
        </p:nvSpPr>
        <p:spPr>
          <a:xfrm>
            <a:off x="3368615" y="3473146"/>
            <a:ext cx="315165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577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/>
          <a:srcRect l="28738" t="8000" r="28344" b="21300"/>
          <a:stretch/>
        </p:blipFill>
        <p:spPr>
          <a:xfrm>
            <a:off x="3899933" y="1406033"/>
            <a:ext cx="5280579" cy="489301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25982" t="12902" r="31334" b="24800"/>
          <a:stretch/>
        </p:blipFill>
        <p:spPr>
          <a:xfrm>
            <a:off x="122237" y="1584670"/>
            <a:ext cx="4089723" cy="40611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Індекс інфляції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Постанова </a:t>
            </a:r>
            <a:r>
              <a:rPr lang="ru-RU" sz="2400" dirty="0" err="1"/>
              <a:t>Кабінету</a:t>
            </a:r>
            <a:r>
              <a:rPr lang="ru-RU" sz="2400" dirty="0"/>
              <a:t> </a:t>
            </a:r>
            <a:r>
              <a:rPr lang="ru-RU" sz="2400" dirty="0" err="1"/>
              <a:t>Міністрів</a:t>
            </a:r>
            <a:r>
              <a:rPr lang="ru-RU" sz="2400" dirty="0"/>
              <a:t> </a:t>
            </a:r>
            <a:r>
              <a:rPr lang="ru-RU" sz="2400" dirty="0" err="1"/>
              <a:t>України</a:t>
            </a:r>
            <a:r>
              <a:rPr lang="ru-RU" sz="2400" dirty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11.07.2018 № 546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26</a:t>
            </a:fld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4211960" y="4462696"/>
            <a:ext cx="4536503" cy="9825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кутник 9"/>
          <p:cNvSpPr/>
          <p:nvPr/>
        </p:nvSpPr>
        <p:spPr>
          <a:xfrm>
            <a:off x="467543" y="3908007"/>
            <a:ext cx="3526365" cy="817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Овал 4"/>
          <p:cNvSpPr/>
          <p:nvPr/>
        </p:nvSpPr>
        <p:spPr>
          <a:xfrm>
            <a:off x="2555669" y="2607269"/>
            <a:ext cx="731986" cy="44264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Овал 10"/>
          <p:cNvSpPr/>
          <p:nvPr/>
        </p:nvSpPr>
        <p:spPr>
          <a:xfrm>
            <a:off x="5783286" y="2996952"/>
            <a:ext cx="710070" cy="40906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Овал 11"/>
          <p:cNvSpPr/>
          <p:nvPr/>
        </p:nvSpPr>
        <p:spPr>
          <a:xfrm>
            <a:off x="2508088" y="4072509"/>
            <a:ext cx="850653" cy="390187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uk-UA" sz="2000" b="1" dirty="0" smtClean="0"/>
              <a:t>108,7</a:t>
            </a:r>
            <a:endParaRPr lang="uk-UA" sz="2000" b="1" dirty="0"/>
          </a:p>
        </p:txBody>
      </p:sp>
      <p:sp>
        <p:nvSpPr>
          <p:cNvPr id="13" name="Місце для нижнього колонтитула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265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Рівень заробітної плати</a:t>
            </a:r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27</a:t>
            </a:fld>
            <a:endParaRPr lang="uk-UA"/>
          </a:p>
        </p:txBody>
      </p:sp>
      <p:cxnSp>
        <p:nvCxnSpPr>
          <p:cNvPr id="6" name="Прямая со стрелкой 5"/>
          <p:cNvCxnSpPr>
            <a:cxnSpLocks/>
            <a:stCxn id="10" idx="2"/>
            <a:endCxn id="8" idx="0"/>
          </p:cNvCxnSpPr>
          <p:nvPr/>
        </p:nvCxnSpPr>
        <p:spPr>
          <a:xfrm>
            <a:off x="4572001" y="3013772"/>
            <a:ext cx="1" cy="1124149"/>
          </a:xfrm>
          <a:prstGeom prst="straightConnector1">
            <a:avLst/>
          </a:prstGeom>
          <a:ln w="95250" cmpd="tri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912814" y="4137921"/>
            <a:ext cx="7318375" cy="1739351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17" tIns="45709" rIns="91417" bIns="45709" anchor="ctr"/>
          <a:lstStyle/>
          <a:p>
            <a:pPr algn="ctr">
              <a:defRPr/>
            </a:pPr>
            <a:r>
              <a:rPr lang="ru-RU" sz="3200" b="1" dirty="0" err="1" smtClean="0">
                <a:solidFill>
                  <a:prstClr val="black"/>
                </a:solidFill>
              </a:rPr>
              <a:t>Встановлюється</a:t>
            </a:r>
            <a:r>
              <a:rPr lang="ru-RU" sz="3200" b="1" dirty="0" smtClean="0">
                <a:solidFill>
                  <a:prstClr val="black"/>
                </a:solidFill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</a:rPr>
              <a:t>Замовником</a:t>
            </a:r>
            <a:r>
              <a:rPr lang="ru-RU" sz="3200" b="1" dirty="0" smtClean="0">
                <a:solidFill>
                  <a:prstClr val="black"/>
                </a:solidFill>
              </a:rPr>
              <a:t> на </a:t>
            </a:r>
            <a:r>
              <a:rPr lang="ru-RU" sz="3200" b="1" dirty="0" err="1" smtClean="0">
                <a:solidFill>
                  <a:prstClr val="black"/>
                </a:solidFill>
              </a:rPr>
              <a:t>рівні</a:t>
            </a:r>
            <a:r>
              <a:rPr lang="ru-RU" sz="3200" b="1" dirty="0" smtClean="0">
                <a:solidFill>
                  <a:prstClr val="black"/>
                </a:solidFill>
              </a:rPr>
              <a:t> не </a:t>
            </a:r>
            <a:r>
              <a:rPr lang="ru-RU" sz="3200" b="1" dirty="0" err="1" smtClean="0">
                <a:solidFill>
                  <a:prstClr val="black"/>
                </a:solidFill>
              </a:rPr>
              <a:t>менше</a:t>
            </a:r>
            <a:r>
              <a:rPr lang="ru-RU" sz="3200" b="1" dirty="0" smtClean="0">
                <a:solidFill>
                  <a:prstClr val="black"/>
                </a:solidFill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</a:rPr>
              <a:t>ніж</a:t>
            </a:r>
            <a:r>
              <a:rPr lang="ru-RU" sz="3200" b="1" dirty="0">
                <a:solidFill>
                  <a:prstClr val="black"/>
                </a:solidFill>
              </a:rPr>
              <a:t/>
            </a:r>
            <a:br>
              <a:rPr lang="ru-RU" sz="3200" b="1" dirty="0">
                <a:solidFill>
                  <a:prstClr val="black"/>
                </a:solidFill>
              </a:rPr>
            </a:br>
            <a:r>
              <a:rPr lang="ru-RU" sz="4000" b="1" dirty="0" smtClean="0">
                <a:solidFill>
                  <a:prstClr val="black"/>
                </a:solidFill>
              </a:rPr>
              <a:t>8527,52</a:t>
            </a:r>
            <a:r>
              <a:rPr lang="ru-RU" sz="3200" b="1" dirty="0" smtClean="0">
                <a:solidFill>
                  <a:prstClr val="black"/>
                </a:solidFill>
              </a:rPr>
              <a:t> грн</a:t>
            </a:r>
            <a:r>
              <a:rPr lang="ru-RU" sz="32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1238245" y="1628800"/>
            <a:ext cx="6667511" cy="138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7" tIns="45709" rIns="91417" bIns="45709">
            <a:spAutoFit/>
          </a:bodyPr>
          <a:lstStyle/>
          <a:p>
            <a:pPr algn="ctr"/>
            <a:r>
              <a:rPr lang="uk-UA" sz="2800" dirty="0">
                <a:solidFill>
                  <a:srgbClr val="000000"/>
                </a:solidFill>
                <a:cs typeface="Arial" charset="0"/>
              </a:rPr>
              <a:t>Нове </a:t>
            </a:r>
            <a:r>
              <a:rPr lang="uk-UA" sz="2800" dirty="0" smtClean="0">
                <a:solidFill>
                  <a:srgbClr val="000000"/>
                </a:solidFill>
                <a:cs typeface="Arial" charset="0"/>
              </a:rPr>
              <a:t>будівництво, реконструкція,  капітальний та поточний ремонт, а також експлуатаційне утримання</a:t>
            </a:r>
            <a:endParaRPr lang="uk-UA" sz="28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57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Позиція Мінрегіону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28</a:t>
            </a:fld>
            <a:endParaRPr lang="uk-UA"/>
          </a:p>
        </p:txBody>
      </p:sp>
      <p:pic>
        <p:nvPicPr>
          <p:cNvPr id="12" name="Місце для вмісту 1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919" t="12901" r="5900" b="9400"/>
          <a:stretch/>
        </p:blipFill>
        <p:spPr>
          <a:xfrm>
            <a:off x="659057" y="969963"/>
            <a:ext cx="7825886" cy="532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01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400" dirty="0"/>
              <a:t>Позиція </a:t>
            </a:r>
            <a:r>
              <a:rPr lang="uk-UA" sz="2400" dirty="0" smtClean="0"/>
              <a:t>ДП «</a:t>
            </a:r>
            <a:r>
              <a:rPr lang="uk-UA" sz="2400" dirty="0" err="1" smtClean="0"/>
              <a:t>Укрдержбудекспертиза</a:t>
            </a:r>
            <a:r>
              <a:rPr lang="uk-UA" sz="2400" dirty="0" smtClean="0"/>
              <a:t>» та </a:t>
            </a:r>
            <a:br>
              <a:rPr lang="uk-UA" sz="2400" dirty="0" smtClean="0"/>
            </a:br>
            <a:r>
              <a:rPr lang="uk-UA" sz="2400" dirty="0" smtClean="0"/>
              <a:t>ДП «ДерждорНДІ»</a:t>
            </a:r>
            <a:endParaRPr lang="uk-UA" sz="240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29</a:t>
            </a:fld>
            <a:endParaRPr lang="uk-UA"/>
          </a:p>
        </p:txBody>
      </p:sp>
      <p:pic>
        <p:nvPicPr>
          <p:cNvPr id="12" name="Місце для зображення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341" t="3529" r="3837" b="19916"/>
          <a:stretch/>
        </p:blipFill>
        <p:spPr>
          <a:prstGeom prst="rect">
            <a:avLst/>
          </a:prstGeom>
        </p:spPr>
      </p:pic>
      <p:sp>
        <p:nvSpPr>
          <p:cNvPr id="9" name="Місце для тексту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uk-UA" dirty="0" smtClean="0"/>
              <a:t>ДП «</a:t>
            </a:r>
            <a:r>
              <a:rPr lang="uk-UA" dirty="0" err="1" smtClean="0"/>
              <a:t>Укрдержбудекспертиза</a:t>
            </a:r>
            <a:r>
              <a:rPr lang="uk-UA" dirty="0" smtClean="0"/>
              <a:t>»</a:t>
            </a:r>
            <a:endParaRPr lang="uk-UA" dirty="0"/>
          </a:p>
        </p:txBody>
      </p:sp>
      <p:pic>
        <p:nvPicPr>
          <p:cNvPr id="15" name="Місце для зображення 14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00" r="-15449" b="752"/>
          <a:stretch/>
        </p:blipFill>
        <p:spPr>
          <a:xfrm>
            <a:off x="4896496" y="980729"/>
            <a:ext cx="4140000" cy="4680991"/>
          </a:xfrm>
        </p:spPr>
      </p:pic>
      <p:sp>
        <p:nvSpPr>
          <p:cNvPr id="11" name="Місце для тексту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uk-UA" dirty="0" smtClean="0"/>
              <a:t>ДП «ДерждорНДІ»</a:t>
            </a:r>
            <a:endParaRPr lang="uk-UA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l="33463" t="31100" r="2357" b="59800"/>
          <a:stretch/>
        </p:blipFill>
        <p:spPr>
          <a:xfrm>
            <a:off x="479449" y="4611788"/>
            <a:ext cx="3528392" cy="336524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5850833" y="4038923"/>
            <a:ext cx="1029290" cy="322468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uk-UA" sz="1600" b="1" dirty="0" smtClean="0"/>
              <a:t>8527,52</a:t>
            </a:r>
            <a:endParaRPr lang="uk-UA" sz="1600" b="1" dirty="0"/>
          </a:p>
        </p:txBody>
      </p:sp>
      <p:sp>
        <p:nvSpPr>
          <p:cNvPr id="17" name="Овал 16"/>
          <p:cNvSpPr/>
          <p:nvPr/>
        </p:nvSpPr>
        <p:spPr>
          <a:xfrm>
            <a:off x="3179815" y="4131185"/>
            <a:ext cx="1029290" cy="322468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uk-UA" sz="1600" b="1" dirty="0" smtClean="0"/>
              <a:t>8527,52</a:t>
            </a:r>
            <a:endParaRPr lang="uk-UA" sz="1600" b="1" dirty="0"/>
          </a:p>
        </p:txBody>
      </p:sp>
    </p:spTree>
    <p:extLst>
      <p:ext uri="{BB962C8B-B14F-4D97-AF65-F5344CB8AC3E}">
        <p14:creationId xmlns:p14="http://schemas.microsoft.com/office/powerpoint/2010/main" val="393884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Соединитель: уступ 96">
            <a:extLst>
              <a:ext uri="{FF2B5EF4-FFF2-40B4-BE49-F238E27FC236}">
                <a16:creationId xmlns="" xmlns:a16="http://schemas.microsoft.com/office/drawing/2014/main" id="{0462EA02-3B6B-43CD-8E22-FC84654A9D71}"/>
              </a:ext>
            </a:extLst>
          </p:cNvPr>
          <p:cNvCxnSpPr>
            <a:cxnSpLocks/>
          </p:cNvCxnSpPr>
          <p:nvPr/>
        </p:nvCxnSpPr>
        <p:spPr>
          <a:xfrm rot="16200000" flipV="1">
            <a:off x="3691102" y="3229159"/>
            <a:ext cx="3402950" cy="165758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Соединитель: уступ 87">
            <a:extLst>
              <a:ext uri="{FF2B5EF4-FFF2-40B4-BE49-F238E27FC236}">
                <a16:creationId xmlns="" xmlns:a16="http://schemas.microsoft.com/office/drawing/2014/main" id="{FA53FE96-4A17-4B09-B2BC-4615871B63A7}"/>
              </a:ext>
            </a:extLst>
          </p:cNvPr>
          <p:cNvCxnSpPr>
            <a:cxnSpLocks/>
            <a:endCxn id="13" idx="2"/>
          </p:cNvCxnSpPr>
          <p:nvPr/>
        </p:nvCxnSpPr>
        <p:spPr>
          <a:xfrm rot="5400000" flipH="1" flipV="1">
            <a:off x="1661861" y="3313444"/>
            <a:ext cx="3865407" cy="1954879"/>
          </a:xfrm>
          <a:prstGeom prst="bentConnector3">
            <a:avLst>
              <a:gd name="adj1" fmla="val 29785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9CC236-0915-42C1-B755-799654245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29" tIns="45715" rIns="91429" bIns="45715" rtlCol="0" anchor="ctr">
            <a:noAutofit/>
          </a:bodyPr>
          <a:lstStyle/>
          <a:p>
            <a:r>
              <a:rPr lang="uk-UA" sz="2400" dirty="0"/>
              <a:t>Приклад розрахунку розміру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uk-UA" sz="2400" dirty="0"/>
              <a:t>кошторисної заробітної плати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963777-9136-4CA4-B989-EDA781D7D4F1}"/>
              </a:ext>
            </a:extLst>
          </p:cNvPr>
          <p:cNvSpPr txBox="1"/>
          <p:nvPr/>
        </p:nvSpPr>
        <p:spPr>
          <a:xfrm>
            <a:off x="415923" y="939087"/>
            <a:ext cx="2324718" cy="100517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700" dirty="0">
                <a:solidFill>
                  <a:prstClr val="white"/>
                </a:solidFill>
              </a:rPr>
              <a:t>Кошторисна заробітна плата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700" dirty="0" smtClean="0">
                <a:solidFill>
                  <a:prstClr val="white"/>
                </a:solidFill>
              </a:rPr>
              <a:t>= 9350,81 </a:t>
            </a:r>
            <a:r>
              <a:rPr lang="uk-UA" sz="2000" b="1" dirty="0" smtClean="0">
                <a:solidFill>
                  <a:prstClr val="white"/>
                </a:solidFill>
              </a:rPr>
              <a:t>≈ 9400</a:t>
            </a:r>
            <a:endParaRPr lang="uk-UA" sz="1700" b="1" dirty="0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B6A2618-BF85-4418-B340-7E9806597429}"/>
              </a:ext>
            </a:extLst>
          </p:cNvPr>
          <p:cNvSpPr txBox="1"/>
          <p:nvPr/>
        </p:nvSpPr>
        <p:spPr>
          <a:xfrm>
            <a:off x="3944542" y="992358"/>
            <a:ext cx="5010551" cy="329039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sysClr val="windowText" lastClr="000000"/>
                </a:solidFill>
              </a:rPr>
              <a:t>Тарифна частина = </a:t>
            </a:r>
            <a:r>
              <a:rPr lang="uk-UA" sz="1400" dirty="0" smtClean="0">
                <a:solidFill>
                  <a:sysClr val="windowText" lastClr="000000"/>
                </a:solidFill>
              </a:rPr>
              <a:t>4020,27</a:t>
            </a:r>
            <a:endParaRPr lang="uk-UA" sz="1400" dirty="0">
              <a:solidFill>
                <a:sysClr val="windowText" lastClr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BC143E-1BAC-4D5C-8F5A-A2EF54B67EA9}"/>
              </a:ext>
            </a:extLst>
          </p:cNvPr>
          <p:cNvSpPr txBox="1"/>
          <p:nvPr/>
        </p:nvSpPr>
        <p:spPr>
          <a:xfrm>
            <a:off x="3981299" y="1378989"/>
            <a:ext cx="1515800" cy="596556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 smtClean="0">
                <a:solidFill>
                  <a:prstClr val="black"/>
                </a:solidFill>
              </a:rPr>
              <a:t>Середньозважений </a:t>
            </a:r>
            <a:r>
              <a:rPr lang="uk-UA" sz="1000" i="1" dirty="0">
                <a:solidFill>
                  <a:prstClr val="black"/>
                </a:solidFill>
              </a:rPr>
              <a:t>прожитковий мінімум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1921,00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6" name="Знак умножения 5">
            <a:extLst>
              <a:ext uri="{FF2B5EF4-FFF2-40B4-BE49-F238E27FC236}">
                <a16:creationId xmlns="" xmlns:a16="http://schemas.microsoft.com/office/drawing/2014/main" id="{E540C71E-215E-4728-8745-10FCD7654DCB}"/>
              </a:ext>
            </a:extLst>
          </p:cNvPr>
          <p:cNvSpPr/>
          <p:nvPr/>
        </p:nvSpPr>
        <p:spPr>
          <a:xfrm>
            <a:off x="5414230" y="1407272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47B85DE-033D-4401-98CD-D86056C6809F}"/>
              </a:ext>
            </a:extLst>
          </p:cNvPr>
          <p:cNvSpPr txBox="1"/>
          <p:nvPr/>
        </p:nvSpPr>
        <p:spPr>
          <a:xfrm>
            <a:off x="5766760" y="1378989"/>
            <a:ext cx="1667380" cy="596556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38390" rIns="0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 err="1">
                <a:solidFill>
                  <a:prstClr val="black"/>
                </a:solidFill>
              </a:rPr>
              <a:t>Коеф</a:t>
            </a:r>
            <a:r>
              <a:rPr lang="uk-UA" sz="1000" i="1" dirty="0">
                <a:solidFill>
                  <a:prstClr val="black"/>
                </a:solidFill>
              </a:rPr>
              <a:t>. переходу від </a:t>
            </a:r>
            <a:r>
              <a:rPr lang="uk-UA" sz="1000" i="1" dirty="0" err="1">
                <a:solidFill>
                  <a:prstClr val="black"/>
                </a:solidFill>
              </a:rPr>
              <a:t>прож</a:t>
            </a:r>
            <a:r>
              <a:rPr lang="uk-UA" sz="1000" i="1" dirty="0">
                <a:solidFill>
                  <a:prstClr val="black"/>
                </a:solidFill>
              </a:rPr>
              <a:t>. мінімуму до 1 розряду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1,6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30B4E12-3F0F-4EBC-B9F2-87F33D72A227}"/>
              </a:ext>
            </a:extLst>
          </p:cNvPr>
          <p:cNvSpPr txBox="1"/>
          <p:nvPr/>
        </p:nvSpPr>
        <p:spPr>
          <a:xfrm>
            <a:off x="7745672" y="1378989"/>
            <a:ext cx="1209421" cy="596556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 err="1">
                <a:solidFill>
                  <a:prstClr val="black"/>
                </a:solidFill>
              </a:rPr>
              <a:t>Коеф</a:t>
            </a:r>
            <a:r>
              <a:rPr lang="uk-UA" sz="1000" i="1" dirty="0">
                <a:solidFill>
                  <a:prstClr val="black"/>
                </a:solidFill>
              </a:rPr>
              <a:t>. переходу до розряду 3,8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>
                <a:solidFill>
                  <a:prstClr val="black"/>
                </a:solidFill>
              </a:rPr>
              <a:t>1,308</a:t>
            </a:r>
          </a:p>
        </p:txBody>
      </p:sp>
      <p:sp>
        <p:nvSpPr>
          <p:cNvPr id="12" name="Знак умножения 11">
            <a:extLst>
              <a:ext uri="{FF2B5EF4-FFF2-40B4-BE49-F238E27FC236}">
                <a16:creationId xmlns="" xmlns:a16="http://schemas.microsoft.com/office/drawing/2014/main" id="{415F299B-641E-47BB-B696-4F8AC7C0C939}"/>
              </a:ext>
            </a:extLst>
          </p:cNvPr>
          <p:cNvSpPr/>
          <p:nvPr/>
        </p:nvSpPr>
        <p:spPr>
          <a:xfrm>
            <a:off x="7367697" y="1407272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401F3BD-333A-4970-AFA2-F199F91571F0}"/>
              </a:ext>
            </a:extLst>
          </p:cNvPr>
          <p:cNvSpPr txBox="1"/>
          <p:nvPr/>
        </p:nvSpPr>
        <p:spPr>
          <a:xfrm>
            <a:off x="281690" y="2405035"/>
            <a:ext cx="3963425" cy="11057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6781" tIns="0" rIns="76781" bIns="0" rtlCol="0" anchor="t">
            <a:no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sysClr val="windowText" lastClr="000000"/>
                </a:solidFill>
              </a:rPr>
              <a:t>Доплата за шкідливість = </a:t>
            </a:r>
            <a:r>
              <a:rPr lang="uk-UA" sz="1400" dirty="0" smtClean="0">
                <a:solidFill>
                  <a:sysClr val="windowText" lastClr="000000"/>
                </a:solidFill>
              </a:rPr>
              <a:t>209,05</a:t>
            </a:r>
            <a:endParaRPr lang="uk-UA" sz="1400" dirty="0">
              <a:solidFill>
                <a:sysClr val="windowText" lastClr="0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869648F-3C4D-486B-9786-99F50D5AC8F6}"/>
              </a:ext>
            </a:extLst>
          </p:cNvPr>
          <p:cNvSpPr txBox="1"/>
          <p:nvPr/>
        </p:nvSpPr>
        <p:spPr>
          <a:xfrm>
            <a:off x="334790" y="2794037"/>
            <a:ext cx="749734" cy="5965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Тарифна частина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4020,27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23" name="Знак умножения 22">
            <a:extLst>
              <a:ext uri="{FF2B5EF4-FFF2-40B4-BE49-F238E27FC236}">
                <a16:creationId xmlns="" xmlns:a16="http://schemas.microsoft.com/office/drawing/2014/main" id="{52AA0FB9-0076-406D-960A-9E42BF55DB4E}"/>
              </a:ext>
            </a:extLst>
          </p:cNvPr>
          <p:cNvSpPr/>
          <p:nvPr/>
        </p:nvSpPr>
        <p:spPr>
          <a:xfrm>
            <a:off x="1134216" y="2822329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60980BD-9C7B-456E-8315-AA1C43E92A15}"/>
              </a:ext>
            </a:extLst>
          </p:cNvPr>
          <p:cNvSpPr txBox="1"/>
          <p:nvPr/>
        </p:nvSpPr>
        <p:spPr>
          <a:xfrm>
            <a:off x="1599546" y="2709247"/>
            <a:ext cx="1031499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 anchor="ctr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Середній розмір доплат по даним підрядників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0,10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9296499-108D-4CB2-85EE-3B43000A9AC8}"/>
              </a:ext>
            </a:extLst>
          </p:cNvPr>
          <p:cNvSpPr txBox="1"/>
          <p:nvPr/>
        </p:nvSpPr>
        <p:spPr>
          <a:xfrm>
            <a:off x="3156700" y="2697084"/>
            <a:ext cx="1035311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Питома вага робітників, що отримують доплату 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0,52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26" name="Знак умножения 25">
            <a:extLst>
              <a:ext uri="{FF2B5EF4-FFF2-40B4-BE49-F238E27FC236}">
                <a16:creationId xmlns="" xmlns:a16="http://schemas.microsoft.com/office/drawing/2014/main" id="{C65FC280-2660-4826-913F-D6CBD6EA368F}"/>
              </a:ext>
            </a:extLst>
          </p:cNvPr>
          <p:cNvSpPr/>
          <p:nvPr/>
        </p:nvSpPr>
        <p:spPr>
          <a:xfrm>
            <a:off x="2691370" y="2822329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7FCE23A5-0B83-4D0D-8CB1-9BAF4D0135C9}"/>
              </a:ext>
            </a:extLst>
          </p:cNvPr>
          <p:cNvSpPr txBox="1"/>
          <p:nvPr/>
        </p:nvSpPr>
        <p:spPr>
          <a:xfrm>
            <a:off x="4930991" y="4581128"/>
            <a:ext cx="3963425" cy="11057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6781" tIns="0" rIns="76781" bIns="0" rtlCol="0">
            <a:no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200" dirty="0" smtClean="0">
                <a:solidFill>
                  <a:sysClr val="windowText" lastClr="000000"/>
                </a:solidFill>
              </a:rPr>
              <a:t>Доплати, що виплачуються раз на рік = 1194,02</a:t>
            </a:r>
            <a:endParaRPr lang="uk-UA" sz="1200" dirty="0">
              <a:solidFill>
                <a:sysClr val="windowText" lastClr="000000"/>
              </a:solidFill>
            </a:endParaRPr>
          </a:p>
        </p:txBody>
      </p:sp>
      <p:cxnSp>
        <p:nvCxnSpPr>
          <p:cNvPr id="87" name="Соединитель: уступ 86">
            <a:extLst>
              <a:ext uri="{FF2B5EF4-FFF2-40B4-BE49-F238E27FC236}">
                <a16:creationId xmlns="" xmlns:a16="http://schemas.microsoft.com/office/drawing/2014/main" id="{B188C3FE-78DD-4919-9CF6-037760949796}"/>
              </a:ext>
            </a:extLst>
          </p:cNvPr>
          <p:cNvCxnSpPr>
            <a:stCxn id="21" idx="3"/>
            <a:endCxn id="13" idx="2"/>
          </p:cNvCxnSpPr>
          <p:nvPr/>
        </p:nvCxnSpPr>
        <p:spPr>
          <a:xfrm flipV="1">
            <a:off x="4245115" y="2358180"/>
            <a:ext cx="326889" cy="599715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Соединитель: уступ 87">
            <a:extLst>
              <a:ext uri="{FF2B5EF4-FFF2-40B4-BE49-F238E27FC236}">
                <a16:creationId xmlns="" xmlns:a16="http://schemas.microsoft.com/office/drawing/2014/main" id="{FA53FE96-4A17-4B09-B2BC-4615871B63A7}"/>
              </a:ext>
            </a:extLst>
          </p:cNvPr>
          <p:cNvCxnSpPr>
            <a:cxnSpLocks/>
            <a:stCxn id="96" idx="3"/>
            <a:endCxn id="13" idx="2"/>
          </p:cNvCxnSpPr>
          <p:nvPr/>
        </p:nvCxnSpPr>
        <p:spPr>
          <a:xfrm flipV="1">
            <a:off x="4245115" y="2358180"/>
            <a:ext cx="326889" cy="1711945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Соединитель: уступ 93">
            <a:extLst>
              <a:ext uri="{FF2B5EF4-FFF2-40B4-BE49-F238E27FC236}">
                <a16:creationId xmlns="" xmlns:a16="http://schemas.microsoft.com/office/drawing/2014/main" id="{80C59829-E2B2-48C1-BB17-B0E3444516FB}"/>
              </a:ext>
            </a:extLst>
          </p:cNvPr>
          <p:cNvCxnSpPr>
            <a:cxnSpLocks/>
            <a:stCxn id="163" idx="1"/>
            <a:endCxn id="13" idx="2"/>
          </p:cNvCxnSpPr>
          <p:nvPr/>
        </p:nvCxnSpPr>
        <p:spPr>
          <a:xfrm rot="10800000">
            <a:off x="4572005" y="2358180"/>
            <a:ext cx="358987" cy="3897491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Соединитель: уступ 96">
            <a:extLst>
              <a:ext uri="{FF2B5EF4-FFF2-40B4-BE49-F238E27FC236}">
                <a16:creationId xmlns="" xmlns:a16="http://schemas.microsoft.com/office/drawing/2014/main" id="{0462EA02-3B6B-43CD-8E22-FC84654A9D71}"/>
              </a:ext>
            </a:extLst>
          </p:cNvPr>
          <p:cNvCxnSpPr>
            <a:cxnSpLocks/>
            <a:stCxn id="69" idx="1"/>
            <a:endCxn id="13" idx="2"/>
          </p:cNvCxnSpPr>
          <p:nvPr/>
        </p:nvCxnSpPr>
        <p:spPr>
          <a:xfrm rot="10800000">
            <a:off x="4572005" y="2358179"/>
            <a:ext cx="358987" cy="2775806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0" name="Picture 2" descr="C:\Users\1\Desktop\Емблема!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8372573" y="2"/>
            <a:ext cx="771429" cy="7717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/>
        </p:spPr>
      </p:pic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7401F3BD-333A-4970-AFA2-F199F91571F0}"/>
              </a:ext>
            </a:extLst>
          </p:cNvPr>
          <p:cNvSpPr txBox="1"/>
          <p:nvPr/>
        </p:nvSpPr>
        <p:spPr>
          <a:xfrm>
            <a:off x="281690" y="3517265"/>
            <a:ext cx="3963425" cy="11057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6781" tIns="0" rIns="76781" bIns="0" rtlCol="0" anchor="t">
            <a:no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200" dirty="0">
                <a:solidFill>
                  <a:sysClr val="windowText" lastClr="000000"/>
                </a:solidFill>
              </a:rPr>
              <a:t>Доплата за високу професійну майстерність = </a:t>
            </a:r>
            <a:r>
              <a:rPr lang="uk-UA" sz="1200" dirty="0" smtClean="0">
                <a:solidFill>
                  <a:sysClr val="windowText" lastClr="000000"/>
                </a:solidFill>
              </a:rPr>
              <a:t>205,03</a:t>
            </a:r>
            <a:endParaRPr lang="uk-UA" sz="1200" dirty="0">
              <a:solidFill>
                <a:sysClr val="windowText" lastClr="00000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D869648F-3C4D-486B-9786-99F50D5AC8F6}"/>
              </a:ext>
            </a:extLst>
          </p:cNvPr>
          <p:cNvSpPr txBox="1"/>
          <p:nvPr/>
        </p:nvSpPr>
        <p:spPr>
          <a:xfrm>
            <a:off x="334790" y="3916801"/>
            <a:ext cx="749734" cy="5965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Тарифна частина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4020,27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99" name="Знак умножения 22">
            <a:extLst>
              <a:ext uri="{FF2B5EF4-FFF2-40B4-BE49-F238E27FC236}">
                <a16:creationId xmlns="" xmlns:a16="http://schemas.microsoft.com/office/drawing/2014/main" id="{52AA0FB9-0076-406D-960A-9E42BF55DB4E}"/>
              </a:ext>
            </a:extLst>
          </p:cNvPr>
          <p:cNvSpPr/>
          <p:nvPr/>
        </p:nvSpPr>
        <p:spPr>
          <a:xfrm>
            <a:off x="1134216" y="3945094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="" xmlns:a16="http://schemas.microsoft.com/office/drawing/2014/main" id="{C60980BD-9C7B-456E-8315-AA1C43E92A15}"/>
              </a:ext>
            </a:extLst>
          </p:cNvPr>
          <p:cNvSpPr txBox="1"/>
          <p:nvPr/>
        </p:nvSpPr>
        <p:spPr>
          <a:xfrm>
            <a:off x="1599546" y="3832012"/>
            <a:ext cx="1031499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 anchor="ctr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Середній розмір доплат по даним підрядників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0,15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89296499-108D-4CB2-85EE-3B43000A9AC8}"/>
              </a:ext>
            </a:extLst>
          </p:cNvPr>
          <p:cNvSpPr txBox="1"/>
          <p:nvPr/>
        </p:nvSpPr>
        <p:spPr>
          <a:xfrm>
            <a:off x="3156700" y="3819849"/>
            <a:ext cx="1035311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Питома вага робітників, що отримують доплату 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0,34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02" name="Знак умножения 25">
            <a:extLst>
              <a:ext uri="{FF2B5EF4-FFF2-40B4-BE49-F238E27FC236}">
                <a16:creationId xmlns="" xmlns:a16="http://schemas.microsoft.com/office/drawing/2014/main" id="{C65FC280-2660-4826-913F-D6CBD6EA368F}"/>
              </a:ext>
            </a:extLst>
          </p:cNvPr>
          <p:cNvSpPr/>
          <p:nvPr/>
        </p:nvSpPr>
        <p:spPr>
          <a:xfrm>
            <a:off x="2691370" y="3945094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7401F3BD-333A-4970-AFA2-F199F91571F0}"/>
              </a:ext>
            </a:extLst>
          </p:cNvPr>
          <p:cNvSpPr txBox="1"/>
          <p:nvPr/>
        </p:nvSpPr>
        <p:spPr>
          <a:xfrm>
            <a:off x="4934051" y="3483083"/>
            <a:ext cx="3963425" cy="11057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6781" tIns="0" rIns="76781" bIns="0" rtlCol="0" anchor="t">
            <a:no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100" dirty="0" smtClean="0">
                <a:solidFill>
                  <a:sysClr val="windowText" lastClr="000000"/>
                </a:solidFill>
              </a:rPr>
              <a:t>Винагороди, що мають систематичний характер = 1714,24</a:t>
            </a:r>
            <a:endParaRPr lang="uk-UA" sz="1100" dirty="0">
              <a:solidFill>
                <a:sysClr val="windowText" lastClr="000000"/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D869648F-3C4D-486B-9786-99F50D5AC8F6}"/>
              </a:ext>
            </a:extLst>
          </p:cNvPr>
          <p:cNvSpPr txBox="1"/>
          <p:nvPr/>
        </p:nvSpPr>
        <p:spPr>
          <a:xfrm>
            <a:off x="4993443" y="3882318"/>
            <a:ext cx="749734" cy="5965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Тарифна частина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4020,27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111" name="Знак умножения 22">
            <a:extLst>
              <a:ext uri="{FF2B5EF4-FFF2-40B4-BE49-F238E27FC236}">
                <a16:creationId xmlns="" xmlns:a16="http://schemas.microsoft.com/office/drawing/2014/main" id="{52AA0FB9-0076-406D-960A-9E42BF55DB4E}"/>
              </a:ext>
            </a:extLst>
          </p:cNvPr>
          <p:cNvSpPr/>
          <p:nvPr/>
        </p:nvSpPr>
        <p:spPr>
          <a:xfrm>
            <a:off x="5792869" y="3910610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="" xmlns:a16="http://schemas.microsoft.com/office/drawing/2014/main" id="{C60980BD-9C7B-456E-8315-AA1C43E92A15}"/>
              </a:ext>
            </a:extLst>
          </p:cNvPr>
          <p:cNvSpPr txBox="1"/>
          <p:nvPr/>
        </p:nvSpPr>
        <p:spPr>
          <a:xfrm>
            <a:off x="6258199" y="3797528"/>
            <a:ext cx="1031499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 anchor="ctr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Середній розмір доплат по даним підрядників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0,52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="" xmlns:a16="http://schemas.microsoft.com/office/drawing/2014/main" id="{89296499-108D-4CB2-85EE-3B43000A9AC8}"/>
              </a:ext>
            </a:extLst>
          </p:cNvPr>
          <p:cNvSpPr txBox="1"/>
          <p:nvPr/>
        </p:nvSpPr>
        <p:spPr>
          <a:xfrm>
            <a:off x="7815353" y="3785365"/>
            <a:ext cx="1035311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Питома вага робітників, що отримують доплату 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0,82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14" name="Знак умножения 25">
            <a:extLst>
              <a:ext uri="{FF2B5EF4-FFF2-40B4-BE49-F238E27FC236}">
                <a16:creationId xmlns="" xmlns:a16="http://schemas.microsoft.com/office/drawing/2014/main" id="{C65FC280-2660-4826-913F-D6CBD6EA368F}"/>
              </a:ext>
            </a:extLst>
          </p:cNvPr>
          <p:cNvSpPr/>
          <p:nvPr/>
        </p:nvSpPr>
        <p:spPr>
          <a:xfrm>
            <a:off x="7350023" y="3910610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cxnSp>
        <p:nvCxnSpPr>
          <p:cNvPr id="115" name="Соединитель: уступ 93">
            <a:extLst>
              <a:ext uri="{FF2B5EF4-FFF2-40B4-BE49-F238E27FC236}">
                <a16:creationId xmlns="" xmlns:a16="http://schemas.microsoft.com/office/drawing/2014/main" id="{80C59829-E2B2-48C1-BB17-B0E3444516FB}"/>
              </a:ext>
            </a:extLst>
          </p:cNvPr>
          <p:cNvCxnSpPr>
            <a:cxnSpLocks/>
            <a:stCxn id="8" idx="1"/>
            <a:endCxn id="3" idx="3"/>
          </p:cNvCxnSpPr>
          <p:nvPr/>
        </p:nvCxnSpPr>
        <p:spPr>
          <a:xfrm rot="10800000" flipV="1">
            <a:off x="2740642" y="1156878"/>
            <a:ext cx="1203901" cy="28479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6" name="Соединитель: уступ 93">
            <a:extLst>
              <a:ext uri="{FF2B5EF4-FFF2-40B4-BE49-F238E27FC236}">
                <a16:creationId xmlns="" xmlns:a16="http://schemas.microsoft.com/office/drawing/2014/main" id="{80C59829-E2B2-48C1-BB17-B0E3444516FB}"/>
              </a:ext>
            </a:extLst>
          </p:cNvPr>
          <p:cNvCxnSpPr>
            <a:cxnSpLocks/>
            <a:endCxn id="3" idx="3"/>
          </p:cNvCxnSpPr>
          <p:nvPr/>
        </p:nvCxnSpPr>
        <p:spPr>
          <a:xfrm rot="10800000">
            <a:off x="2740641" y="1441677"/>
            <a:ext cx="1203900" cy="7214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C22DEA1-0960-45BB-9483-AC7008208A4E}"/>
              </a:ext>
            </a:extLst>
          </p:cNvPr>
          <p:cNvSpPr txBox="1"/>
          <p:nvPr/>
        </p:nvSpPr>
        <p:spPr>
          <a:xfrm>
            <a:off x="188913" y="2029140"/>
            <a:ext cx="8766181" cy="329039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400" dirty="0">
                <a:solidFill>
                  <a:prstClr val="black"/>
                </a:solidFill>
              </a:rPr>
              <a:t>Додаткова заробітна плата = </a:t>
            </a:r>
            <a:r>
              <a:rPr lang="uk-UA" sz="1400" dirty="0" smtClean="0">
                <a:solidFill>
                  <a:prstClr val="black"/>
                </a:solidFill>
              </a:rPr>
              <a:t>5330,54</a:t>
            </a:r>
            <a:endParaRPr lang="uk-UA" sz="1400" dirty="0">
              <a:solidFill>
                <a:prstClr val="black"/>
              </a:solidFill>
            </a:endParaRPr>
          </a:p>
        </p:txBody>
      </p:sp>
      <p:cxnSp>
        <p:nvCxnSpPr>
          <p:cNvPr id="118" name="Соединитель: уступ 87">
            <a:extLst>
              <a:ext uri="{FF2B5EF4-FFF2-40B4-BE49-F238E27FC236}">
                <a16:creationId xmlns="" xmlns:a16="http://schemas.microsoft.com/office/drawing/2014/main" id="{FA53FE96-4A17-4B09-B2BC-4615871B63A7}"/>
              </a:ext>
            </a:extLst>
          </p:cNvPr>
          <p:cNvCxnSpPr>
            <a:cxnSpLocks/>
            <a:stCxn id="109" idx="3"/>
            <a:endCxn id="13" idx="2"/>
          </p:cNvCxnSpPr>
          <p:nvPr/>
        </p:nvCxnSpPr>
        <p:spPr>
          <a:xfrm flipV="1">
            <a:off x="4242403" y="2358179"/>
            <a:ext cx="329601" cy="390838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="" xmlns:a16="http://schemas.microsoft.com/office/drawing/2014/main" id="{7401F3BD-333A-4970-AFA2-F199F91571F0}"/>
              </a:ext>
            </a:extLst>
          </p:cNvPr>
          <p:cNvSpPr txBox="1"/>
          <p:nvPr/>
        </p:nvSpPr>
        <p:spPr>
          <a:xfrm>
            <a:off x="4930991" y="2405035"/>
            <a:ext cx="3963425" cy="11057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6781" tIns="0" rIns="76781" bIns="0" rtlCol="0" anchor="t">
            <a:no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400" dirty="0" smtClean="0">
                <a:solidFill>
                  <a:sysClr val="windowText" lastClr="000000"/>
                </a:solidFill>
              </a:rPr>
              <a:t>Оплата щорічних відпусток = 888,54</a:t>
            </a:r>
            <a:endParaRPr lang="uk-UA" sz="1400" dirty="0">
              <a:solidFill>
                <a:sysClr val="windowText" lastClr="000000"/>
              </a:solidFill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="" xmlns:a16="http://schemas.microsoft.com/office/drawing/2014/main" id="{D869648F-3C4D-486B-9786-99F50D5AC8F6}"/>
              </a:ext>
            </a:extLst>
          </p:cNvPr>
          <p:cNvSpPr txBox="1"/>
          <p:nvPr/>
        </p:nvSpPr>
        <p:spPr>
          <a:xfrm>
            <a:off x="5007206" y="5012088"/>
            <a:ext cx="749734" cy="5965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Тарифна частина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4020,27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153" name="Знак умножения 22">
            <a:extLst>
              <a:ext uri="{FF2B5EF4-FFF2-40B4-BE49-F238E27FC236}">
                <a16:creationId xmlns="" xmlns:a16="http://schemas.microsoft.com/office/drawing/2014/main" id="{52AA0FB9-0076-406D-960A-9E42BF55DB4E}"/>
              </a:ext>
            </a:extLst>
          </p:cNvPr>
          <p:cNvSpPr/>
          <p:nvPr/>
        </p:nvSpPr>
        <p:spPr>
          <a:xfrm>
            <a:off x="5806631" y="5040380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="" xmlns:a16="http://schemas.microsoft.com/office/drawing/2014/main" id="{C60980BD-9C7B-456E-8315-AA1C43E92A15}"/>
              </a:ext>
            </a:extLst>
          </p:cNvPr>
          <p:cNvSpPr txBox="1"/>
          <p:nvPr/>
        </p:nvSpPr>
        <p:spPr>
          <a:xfrm>
            <a:off x="6271962" y="4927298"/>
            <a:ext cx="1031499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 anchor="ctr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Середній розмір доплат по даним підрядників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0,45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="" xmlns:a16="http://schemas.microsoft.com/office/drawing/2014/main" id="{89296499-108D-4CB2-85EE-3B43000A9AC8}"/>
              </a:ext>
            </a:extLst>
          </p:cNvPr>
          <p:cNvSpPr txBox="1"/>
          <p:nvPr/>
        </p:nvSpPr>
        <p:spPr>
          <a:xfrm>
            <a:off x="7829116" y="4915135"/>
            <a:ext cx="1035311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Питома вага робітників, що отримують доплату 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0,66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56" name="Знак умножения 25">
            <a:extLst>
              <a:ext uri="{FF2B5EF4-FFF2-40B4-BE49-F238E27FC236}">
                <a16:creationId xmlns="" xmlns:a16="http://schemas.microsoft.com/office/drawing/2014/main" id="{C65FC280-2660-4826-913F-D6CBD6EA368F}"/>
              </a:ext>
            </a:extLst>
          </p:cNvPr>
          <p:cNvSpPr/>
          <p:nvPr/>
        </p:nvSpPr>
        <p:spPr>
          <a:xfrm>
            <a:off x="7363786" y="5040380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="" xmlns:a16="http://schemas.microsoft.com/office/drawing/2014/main" id="{7401F3BD-333A-4970-AFA2-F199F91571F0}"/>
              </a:ext>
            </a:extLst>
          </p:cNvPr>
          <p:cNvSpPr txBox="1"/>
          <p:nvPr/>
        </p:nvSpPr>
        <p:spPr>
          <a:xfrm>
            <a:off x="283863" y="4621130"/>
            <a:ext cx="3963425" cy="11057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6781" tIns="0" rIns="76781" bIns="0" rtlCol="0" anchor="t">
            <a:no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100" dirty="0">
                <a:solidFill>
                  <a:sysClr val="windowText" lastClr="000000"/>
                </a:solidFill>
              </a:rPr>
              <a:t>Доплата за виконання особливо важливої роботи = </a:t>
            </a:r>
            <a:r>
              <a:rPr lang="uk-UA" sz="1100" dirty="0" smtClean="0">
                <a:solidFill>
                  <a:sysClr val="windowText" lastClr="000000"/>
                </a:solidFill>
              </a:rPr>
              <a:t>385,95</a:t>
            </a:r>
            <a:endParaRPr lang="uk-UA" sz="1100" dirty="0">
              <a:solidFill>
                <a:sysClr val="windowText" lastClr="000000"/>
              </a:solidFill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="" xmlns:a16="http://schemas.microsoft.com/office/drawing/2014/main" id="{D869648F-3C4D-486B-9786-99F50D5AC8F6}"/>
              </a:ext>
            </a:extLst>
          </p:cNvPr>
          <p:cNvSpPr txBox="1"/>
          <p:nvPr/>
        </p:nvSpPr>
        <p:spPr>
          <a:xfrm>
            <a:off x="336963" y="5020665"/>
            <a:ext cx="749734" cy="5965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Тарифна частина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4020,27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159" name="Знак умножения 22">
            <a:extLst>
              <a:ext uri="{FF2B5EF4-FFF2-40B4-BE49-F238E27FC236}">
                <a16:creationId xmlns="" xmlns:a16="http://schemas.microsoft.com/office/drawing/2014/main" id="{52AA0FB9-0076-406D-960A-9E42BF55DB4E}"/>
              </a:ext>
            </a:extLst>
          </p:cNvPr>
          <p:cNvSpPr/>
          <p:nvPr/>
        </p:nvSpPr>
        <p:spPr>
          <a:xfrm>
            <a:off x="1136388" y="5048958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="" xmlns:a16="http://schemas.microsoft.com/office/drawing/2014/main" id="{C60980BD-9C7B-456E-8315-AA1C43E92A15}"/>
              </a:ext>
            </a:extLst>
          </p:cNvPr>
          <p:cNvSpPr txBox="1"/>
          <p:nvPr/>
        </p:nvSpPr>
        <p:spPr>
          <a:xfrm>
            <a:off x="1599546" y="4902594"/>
            <a:ext cx="1031499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 anchor="ctr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Середній розмір доплат по даним підрядників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0,40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="" xmlns:a16="http://schemas.microsoft.com/office/drawing/2014/main" id="{89296499-108D-4CB2-85EE-3B43000A9AC8}"/>
              </a:ext>
            </a:extLst>
          </p:cNvPr>
          <p:cNvSpPr txBox="1"/>
          <p:nvPr/>
        </p:nvSpPr>
        <p:spPr>
          <a:xfrm>
            <a:off x="3158873" y="4923714"/>
            <a:ext cx="1035311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Питома вага робітників, що отримують доплату 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0,24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62" name="Знак умножения 25">
            <a:extLst>
              <a:ext uri="{FF2B5EF4-FFF2-40B4-BE49-F238E27FC236}">
                <a16:creationId xmlns="" xmlns:a16="http://schemas.microsoft.com/office/drawing/2014/main" id="{C65FC280-2660-4826-913F-D6CBD6EA368F}"/>
              </a:ext>
            </a:extLst>
          </p:cNvPr>
          <p:cNvSpPr/>
          <p:nvPr/>
        </p:nvSpPr>
        <p:spPr>
          <a:xfrm>
            <a:off x="2693543" y="5048958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cxnSp>
        <p:nvCxnSpPr>
          <p:cNvPr id="180" name="Соединитель: уступ 96">
            <a:extLst>
              <a:ext uri="{FF2B5EF4-FFF2-40B4-BE49-F238E27FC236}">
                <a16:creationId xmlns="" xmlns:a16="http://schemas.microsoft.com/office/drawing/2014/main" id="{0462EA02-3B6B-43CD-8E22-FC84654A9D71}"/>
              </a:ext>
            </a:extLst>
          </p:cNvPr>
          <p:cNvCxnSpPr>
            <a:cxnSpLocks/>
            <a:stCxn id="151" idx="1"/>
            <a:endCxn id="13" idx="2"/>
          </p:cNvCxnSpPr>
          <p:nvPr/>
        </p:nvCxnSpPr>
        <p:spPr>
          <a:xfrm rot="10800000">
            <a:off x="4572002" y="2358180"/>
            <a:ext cx="358987" cy="599715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A37E715C-BB00-4000-8D7F-DF7DDE9DC400}"/>
              </a:ext>
            </a:extLst>
          </p:cNvPr>
          <p:cNvSpPr txBox="1"/>
          <p:nvPr/>
        </p:nvSpPr>
        <p:spPr>
          <a:xfrm>
            <a:off x="5068678" y="2765773"/>
            <a:ext cx="749734" cy="5965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Тарифна частина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4020,27</a:t>
            </a:r>
            <a:endParaRPr lang="uk-UA" sz="1000" i="1" dirty="0">
              <a:solidFill>
                <a:prstClr val="black"/>
              </a:solidFill>
            </a:endParaRPr>
          </a:p>
        </p:txBody>
      </p:sp>
      <p:sp>
        <p:nvSpPr>
          <p:cNvPr id="72" name="Знак умножения 71">
            <a:extLst>
              <a:ext uri="{FF2B5EF4-FFF2-40B4-BE49-F238E27FC236}">
                <a16:creationId xmlns="" xmlns:a16="http://schemas.microsoft.com/office/drawing/2014/main" id="{1228821B-8188-4DC0-97F2-C74DDCBF149D}"/>
              </a:ext>
            </a:extLst>
          </p:cNvPr>
          <p:cNvSpPr/>
          <p:nvPr/>
        </p:nvSpPr>
        <p:spPr>
          <a:xfrm>
            <a:off x="5800603" y="2861565"/>
            <a:ext cx="406286" cy="405000"/>
          </a:xfrm>
          <a:prstGeom prst="mathPlu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FAE8E3B3-39CF-4992-A2C9-27DA075E2E2F}"/>
              </a:ext>
            </a:extLst>
          </p:cNvPr>
          <p:cNvSpPr txBox="1"/>
          <p:nvPr/>
        </p:nvSpPr>
        <p:spPr>
          <a:xfrm>
            <a:off x="6206433" y="2680642"/>
            <a:ext cx="1031499" cy="76681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Сума всіх надбавок і доплат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4442,00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F6E71A78-3841-4F9A-96B5-3AAA24CCDCD1}"/>
              </a:ext>
            </a:extLst>
          </p:cNvPr>
          <p:cNvSpPr txBox="1"/>
          <p:nvPr/>
        </p:nvSpPr>
        <p:spPr>
          <a:xfrm>
            <a:off x="7711821" y="2765773"/>
            <a:ext cx="1138843" cy="5965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Середній рівень відпусток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0,105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75" name="Знак умножения 74">
            <a:extLst>
              <a:ext uri="{FF2B5EF4-FFF2-40B4-BE49-F238E27FC236}">
                <a16:creationId xmlns="" xmlns:a16="http://schemas.microsoft.com/office/drawing/2014/main" id="{839E1EF6-E4D1-4CE4-8405-E8CCB9727F8B}"/>
              </a:ext>
            </a:extLst>
          </p:cNvPr>
          <p:cNvSpPr/>
          <p:nvPr/>
        </p:nvSpPr>
        <p:spPr>
          <a:xfrm>
            <a:off x="7302566" y="2794065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</a:endParaRPr>
          </a:p>
        </p:txBody>
      </p:sp>
      <p:sp>
        <p:nvSpPr>
          <p:cNvPr id="84" name="Левая круглая скобка 83">
            <a:extLst>
              <a:ext uri="{FF2B5EF4-FFF2-40B4-BE49-F238E27FC236}">
                <a16:creationId xmlns="" xmlns:a16="http://schemas.microsoft.com/office/drawing/2014/main" id="{63644D5F-38D6-4920-B76C-DC5E37308CC7}"/>
              </a:ext>
            </a:extLst>
          </p:cNvPr>
          <p:cNvSpPr/>
          <p:nvPr/>
        </p:nvSpPr>
        <p:spPr>
          <a:xfrm>
            <a:off x="5016326" y="2678605"/>
            <a:ext cx="77567" cy="770920"/>
          </a:xfrm>
          <a:prstGeom prst="lef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</a:endParaRPr>
          </a:p>
        </p:txBody>
      </p:sp>
      <p:sp>
        <p:nvSpPr>
          <p:cNvPr id="85" name="Левая круглая скобка 84">
            <a:extLst>
              <a:ext uri="{FF2B5EF4-FFF2-40B4-BE49-F238E27FC236}">
                <a16:creationId xmlns="" xmlns:a16="http://schemas.microsoft.com/office/drawing/2014/main" id="{2359965B-7482-417C-A40B-8AC3FC7026AC}"/>
              </a:ext>
            </a:extLst>
          </p:cNvPr>
          <p:cNvSpPr/>
          <p:nvPr/>
        </p:nvSpPr>
        <p:spPr>
          <a:xfrm flipH="1">
            <a:off x="7252411" y="2678605"/>
            <a:ext cx="77567" cy="770920"/>
          </a:xfrm>
          <a:prstGeom prst="leftBracket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400" dirty="0">
              <a:solidFill>
                <a:prstClr val="black"/>
              </a:solidFill>
            </a:endParaRP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30</a:t>
            </a:fld>
            <a:endParaRPr lang="uk-UA"/>
          </a:p>
        </p:txBody>
      </p:sp>
      <p:sp>
        <p:nvSpPr>
          <p:cNvPr id="76" name="Прямокутник 75"/>
          <p:cNvSpPr/>
          <p:nvPr/>
        </p:nvSpPr>
        <p:spPr>
          <a:xfrm>
            <a:off x="-17330" y="6309320"/>
            <a:ext cx="916133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7401F3BD-333A-4970-AFA2-F199F91571F0}"/>
              </a:ext>
            </a:extLst>
          </p:cNvPr>
          <p:cNvSpPr txBox="1"/>
          <p:nvPr/>
        </p:nvSpPr>
        <p:spPr>
          <a:xfrm>
            <a:off x="278978" y="5713702"/>
            <a:ext cx="3963425" cy="11057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6781" tIns="0" rIns="76781" bIns="0" rtlCol="0" anchor="t">
            <a:no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200" dirty="0">
                <a:solidFill>
                  <a:sysClr val="windowText" lastClr="000000"/>
                </a:solidFill>
              </a:rPr>
              <a:t>Доплата за розширення зони обслуговування = </a:t>
            </a:r>
            <a:r>
              <a:rPr lang="uk-UA" sz="1200" dirty="0" smtClean="0">
                <a:solidFill>
                  <a:sysClr val="windowText" lastClr="000000"/>
                </a:solidFill>
              </a:rPr>
              <a:t>371,87</a:t>
            </a:r>
            <a:endParaRPr lang="uk-UA" sz="1200" dirty="0">
              <a:solidFill>
                <a:sysClr val="windowText" lastClr="00000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D869648F-3C4D-486B-9786-99F50D5AC8F6}"/>
              </a:ext>
            </a:extLst>
          </p:cNvPr>
          <p:cNvSpPr txBox="1"/>
          <p:nvPr/>
        </p:nvSpPr>
        <p:spPr>
          <a:xfrm>
            <a:off x="337060" y="6062200"/>
            <a:ext cx="749734" cy="5965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Тарифна частина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4020,27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105" name="Знак умножения 22">
            <a:extLst>
              <a:ext uri="{FF2B5EF4-FFF2-40B4-BE49-F238E27FC236}">
                <a16:creationId xmlns="" xmlns:a16="http://schemas.microsoft.com/office/drawing/2014/main" id="{52AA0FB9-0076-406D-960A-9E42BF55DB4E}"/>
              </a:ext>
            </a:extLst>
          </p:cNvPr>
          <p:cNvSpPr/>
          <p:nvPr/>
        </p:nvSpPr>
        <p:spPr>
          <a:xfrm>
            <a:off x="1136486" y="6090492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C60980BD-9C7B-456E-8315-AA1C43E92A15}"/>
              </a:ext>
            </a:extLst>
          </p:cNvPr>
          <p:cNvSpPr txBox="1"/>
          <p:nvPr/>
        </p:nvSpPr>
        <p:spPr>
          <a:xfrm>
            <a:off x="1564876" y="5984790"/>
            <a:ext cx="1031499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 anchor="ctr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Середній розмір доплат по даним підрядників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0,25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89296499-108D-4CB2-85EE-3B43000A9AC8}"/>
              </a:ext>
            </a:extLst>
          </p:cNvPr>
          <p:cNvSpPr txBox="1"/>
          <p:nvPr/>
        </p:nvSpPr>
        <p:spPr>
          <a:xfrm>
            <a:off x="3158970" y="5965247"/>
            <a:ext cx="1035311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Питома вага робітників, що отримують доплату 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0,37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08" name="Знак умножения 25">
            <a:extLst>
              <a:ext uri="{FF2B5EF4-FFF2-40B4-BE49-F238E27FC236}">
                <a16:creationId xmlns="" xmlns:a16="http://schemas.microsoft.com/office/drawing/2014/main" id="{C65FC280-2660-4826-913F-D6CBD6EA368F}"/>
              </a:ext>
            </a:extLst>
          </p:cNvPr>
          <p:cNvSpPr/>
          <p:nvPr/>
        </p:nvSpPr>
        <p:spPr>
          <a:xfrm>
            <a:off x="2693640" y="6090492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="" xmlns:a16="http://schemas.microsoft.com/office/drawing/2014/main" id="{7401F3BD-333A-4970-AFA2-F199F91571F0}"/>
              </a:ext>
            </a:extLst>
          </p:cNvPr>
          <p:cNvSpPr txBox="1"/>
          <p:nvPr/>
        </p:nvSpPr>
        <p:spPr>
          <a:xfrm>
            <a:off x="4930991" y="5702813"/>
            <a:ext cx="3963425" cy="11057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76781" tIns="0" rIns="76781" bIns="0" rtlCol="0" anchor="t">
            <a:no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200" dirty="0" smtClean="0">
                <a:solidFill>
                  <a:sysClr val="windowText" lastClr="000000"/>
                </a:solidFill>
              </a:rPr>
              <a:t>Доплата за ненормований робочий день = 361,82</a:t>
            </a:r>
            <a:endParaRPr lang="uk-UA" sz="1200" dirty="0">
              <a:solidFill>
                <a:sysClr val="windowText" lastClr="000000"/>
              </a:solidFill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="" xmlns:a16="http://schemas.microsoft.com/office/drawing/2014/main" id="{D869648F-3C4D-486B-9786-99F50D5AC8F6}"/>
              </a:ext>
            </a:extLst>
          </p:cNvPr>
          <p:cNvSpPr txBox="1"/>
          <p:nvPr/>
        </p:nvSpPr>
        <p:spPr>
          <a:xfrm>
            <a:off x="4984091" y="6138037"/>
            <a:ext cx="749734" cy="5965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38390" rIns="76781" bIns="3839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dirty="0">
                <a:solidFill>
                  <a:prstClr val="black"/>
                </a:solidFill>
              </a:rPr>
              <a:t>Тарифна частина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1000" i="1" u="sng" dirty="0" smtClean="0">
                <a:solidFill>
                  <a:prstClr val="black"/>
                </a:solidFill>
              </a:rPr>
              <a:t>4020,27</a:t>
            </a:r>
            <a:endParaRPr lang="uk-UA" sz="1000" i="1" u="sng" dirty="0">
              <a:solidFill>
                <a:prstClr val="black"/>
              </a:solidFill>
            </a:endParaRPr>
          </a:p>
        </p:txBody>
      </p:sp>
      <p:sp>
        <p:nvSpPr>
          <p:cNvPr id="165" name="Знак умножения 22">
            <a:extLst>
              <a:ext uri="{FF2B5EF4-FFF2-40B4-BE49-F238E27FC236}">
                <a16:creationId xmlns="" xmlns:a16="http://schemas.microsoft.com/office/drawing/2014/main" id="{52AA0FB9-0076-406D-960A-9E42BF55DB4E}"/>
              </a:ext>
            </a:extLst>
          </p:cNvPr>
          <p:cNvSpPr/>
          <p:nvPr/>
        </p:nvSpPr>
        <p:spPr>
          <a:xfrm>
            <a:off x="5783516" y="6166330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="" xmlns:a16="http://schemas.microsoft.com/office/drawing/2014/main" id="{C60980BD-9C7B-456E-8315-AA1C43E92A15}"/>
              </a:ext>
            </a:extLst>
          </p:cNvPr>
          <p:cNvSpPr txBox="1"/>
          <p:nvPr/>
        </p:nvSpPr>
        <p:spPr>
          <a:xfrm>
            <a:off x="6258199" y="6129865"/>
            <a:ext cx="1073722" cy="61293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Середній розмір доплат по даним підрядників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0,36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="" xmlns:a16="http://schemas.microsoft.com/office/drawing/2014/main" id="{89296499-108D-4CB2-85EE-3B43000A9AC8}"/>
              </a:ext>
            </a:extLst>
          </p:cNvPr>
          <p:cNvSpPr txBox="1"/>
          <p:nvPr/>
        </p:nvSpPr>
        <p:spPr>
          <a:xfrm>
            <a:off x="7806001" y="6041086"/>
            <a:ext cx="1035311" cy="76616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76781" tIns="0" rIns="76781" bIns="0" rtlCol="0">
            <a:spAutoFit/>
          </a:bodyPr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dirty="0">
                <a:solidFill>
                  <a:prstClr val="black"/>
                </a:solidFill>
              </a:rPr>
              <a:t>Питома вага робітників, що отримують доплату </a:t>
            </a:r>
          </a:p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r>
              <a:rPr lang="uk-UA" sz="900" i="1" u="sng" dirty="0" smtClean="0">
                <a:solidFill>
                  <a:prstClr val="black"/>
                </a:solidFill>
              </a:rPr>
              <a:t>0,25</a:t>
            </a:r>
            <a:endParaRPr lang="uk-UA" sz="900" i="1" u="sng" dirty="0">
              <a:solidFill>
                <a:prstClr val="black"/>
              </a:solidFill>
            </a:endParaRPr>
          </a:p>
        </p:txBody>
      </p:sp>
      <p:sp>
        <p:nvSpPr>
          <p:cNvPr id="168" name="Знак умножения 25">
            <a:extLst>
              <a:ext uri="{FF2B5EF4-FFF2-40B4-BE49-F238E27FC236}">
                <a16:creationId xmlns="" xmlns:a16="http://schemas.microsoft.com/office/drawing/2014/main" id="{C65FC280-2660-4826-913F-D6CBD6EA368F}"/>
              </a:ext>
            </a:extLst>
          </p:cNvPr>
          <p:cNvSpPr/>
          <p:nvPr/>
        </p:nvSpPr>
        <p:spPr>
          <a:xfrm>
            <a:off x="7340671" y="6166330"/>
            <a:ext cx="405000" cy="540000"/>
          </a:xfrm>
          <a:prstGeom prst="mathMultiply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6781" tIns="38390" rIns="76781" bIns="38390" rtlCol="0" anchor="ctr"/>
          <a:lstStyle/>
          <a:p>
            <a:pPr algn="ctr" defTabSz="653064" fontAlgn="base">
              <a:spcBef>
                <a:spcPct val="0"/>
              </a:spcBef>
              <a:spcAft>
                <a:spcPct val="0"/>
              </a:spcAft>
            </a:pPr>
            <a:endParaRPr lang="uk-UA" sz="17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30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Розмір кошторисної ЗП в регіонах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31</a:t>
            </a:fld>
            <a:endParaRPr lang="uk-UA"/>
          </a:p>
        </p:txBody>
      </p:sp>
      <p:graphicFrame>
        <p:nvGraphicFramePr>
          <p:cNvPr id="11" name="Місце для вмісту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122407"/>
              </p:ext>
            </p:extLst>
          </p:nvPr>
        </p:nvGraphicFramePr>
        <p:xfrm>
          <a:off x="114300" y="969963"/>
          <a:ext cx="8915400" cy="532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Пряма сполучна лінія 12"/>
          <p:cNvCxnSpPr/>
          <p:nvPr/>
        </p:nvCxnSpPr>
        <p:spPr>
          <a:xfrm>
            <a:off x="189971" y="3582541"/>
            <a:ext cx="876405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42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Объект 7"/>
          <p:cNvSpPr txBox="1">
            <a:spLocks/>
          </p:cNvSpPr>
          <p:nvPr/>
        </p:nvSpPr>
        <p:spPr>
          <a:xfrm>
            <a:off x="6488113" y="1985963"/>
            <a:ext cx="963612" cy="439737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/>
              <a:t>Стало</a:t>
            </a:r>
            <a:endParaRPr lang="uk-UA" sz="1800" i="1" dirty="0"/>
          </a:p>
        </p:txBody>
      </p:sp>
      <p:sp>
        <p:nvSpPr>
          <p:cNvPr id="55" name="Объект 7"/>
          <p:cNvSpPr txBox="1">
            <a:spLocks/>
          </p:cNvSpPr>
          <p:nvPr/>
        </p:nvSpPr>
        <p:spPr>
          <a:xfrm>
            <a:off x="1331913" y="1989138"/>
            <a:ext cx="731837" cy="439737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/>
              <a:t>Було</a:t>
            </a:r>
            <a:endParaRPr lang="uk-UA" sz="1800" i="1" dirty="0"/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4500563" y="2028825"/>
            <a:ext cx="6350" cy="4427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7063D5-D10A-4CD1-85C1-D6A84C762C51}" type="slidenum">
              <a:rPr lang="uk-UA" sz="1400">
                <a:solidFill>
                  <a:schemeClr val="tx2">
                    <a:lumMod val="50000"/>
                  </a:schemeClr>
                </a:solidFill>
              </a:rPr>
              <a:pPr>
                <a:defRPr/>
              </a:pPr>
              <a:t>32</a:t>
            </a:fld>
            <a:endParaRPr lang="uk-UA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23850" y="1360488"/>
            <a:ext cx="8682038" cy="630237"/>
          </a:xfrm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000" dirty="0" smtClean="0"/>
              <a:t>Новий порядок розрахунку кошторисної заробітної плати (у відповідності з </a:t>
            </a:r>
            <a:r>
              <a:rPr lang="uk-UA" sz="2000" dirty="0"/>
              <a:t>наказом </a:t>
            </a:r>
            <a:r>
              <a:rPr lang="uk-UA" sz="2000" dirty="0" smtClean="0"/>
              <a:t>від 20.10.2016  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>№ </a:t>
            </a:r>
            <a:r>
              <a:rPr lang="uk-UA" sz="2000" dirty="0" smtClean="0"/>
              <a:t>281 та від 27.07.2018 № 196)</a:t>
            </a:r>
            <a:endParaRPr lang="uk-UA" sz="2000" dirty="0"/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2881313" y="927100"/>
            <a:ext cx="3565525" cy="39528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000" b="1" dirty="0" smtClean="0"/>
              <a:t>СОУ 42.1-37641918-050:2019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0013" y="1390650"/>
            <a:ext cx="217487" cy="360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4" name="Объект 7"/>
          <p:cNvSpPr txBox="1">
            <a:spLocks/>
          </p:cNvSpPr>
          <p:nvPr/>
        </p:nvSpPr>
        <p:spPr>
          <a:xfrm>
            <a:off x="1449388" y="2270125"/>
            <a:ext cx="6670675" cy="549275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>
                <a:solidFill>
                  <a:srgbClr val="00B050"/>
                </a:solidFill>
              </a:rPr>
              <a:t>На етапі складання </a:t>
            </a:r>
            <a:r>
              <a:rPr lang="uk-UA" sz="1800" i="1" dirty="0" err="1" smtClean="0">
                <a:solidFill>
                  <a:srgbClr val="00B050"/>
                </a:solidFill>
              </a:rPr>
              <a:t>інвесторської</a:t>
            </a:r>
            <a:r>
              <a:rPr lang="uk-UA" sz="1800" i="1" dirty="0" smtClean="0">
                <a:solidFill>
                  <a:srgbClr val="00B050"/>
                </a:solidFill>
              </a:rPr>
              <a:t> кошторисної документацій</a:t>
            </a:r>
            <a:endParaRPr lang="uk-UA" sz="1800" i="1" dirty="0">
              <a:solidFill>
                <a:srgbClr val="00B050"/>
              </a:solidFill>
            </a:endParaRPr>
          </a:p>
        </p:txBody>
      </p:sp>
      <p:sp>
        <p:nvSpPr>
          <p:cNvPr id="20491" name="Прямоугольник 2"/>
          <p:cNvSpPr>
            <a:spLocks noChangeArrowheads="1"/>
          </p:cNvSpPr>
          <p:nvPr/>
        </p:nvSpPr>
        <p:spPr bwMode="auto">
          <a:xfrm>
            <a:off x="79375" y="2606675"/>
            <a:ext cx="44211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sz="1400">
                <a:solidFill>
                  <a:srgbClr val="000000"/>
                </a:solidFill>
                <a:latin typeface="TimesNewRomanPSMT"/>
              </a:rPr>
              <a:t>5.4.1 Вартість людино-години зазначених робітників приймається в межах, рекомендованих Укравтодором з урахуванням рівня заробітної плати, рекомендованого центральним органом виконавчої влади, що забезпечує формування державної політики у сфері будівництва. </a:t>
            </a:r>
            <a:br>
              <a:rPr lang="ru-RU" sz="1400">
                <a:solidFill>
                  <a:srgbClr val="000000"/>
                </a:solidFill>
                <a:latin typeface="TimesNewRomanPSMT"/>
              </a:rPr>
            </a:br>
            <a:endParaRPr lang="uk-UA" sz="1400"/>
          </a:p>
        </p:txBody>
      </p:sp>
      <p:sp>
        <p:nvSpPr>
          <p:cNvPr id="5" name="Прямоугольник 4"/>
          <p:cNvSpPr/>
          <p:nvPr/>
        </p:nvSpPr>
        <p:spPr>
          <a:xfrm>
            <a:off x="4500563" y="2570163"/>
            <a:ext cx="4608512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300" b="1" i="1" dirty="0">
                <a:latin typeface="+mn-lt"/>
                <a:cs typeface="+mn-cs"/>
              </a:rPr>
              <a:t>5.4.1.1</a:t>
            </a:r>
            <a:r>
              <a:rPr lang="uk-UA" sz="1300" dirty="0">
                <a:latin typeface="+mn-lt"/>
                <a:cs typeface="+mn-cs"/>
              </a:rPr>
              <a:t> Розрахунок кошторисної заробітної плати виконується на підставі нормативно-розрахункових трудовитрат і вартості людино-години, яка відповідає середньому нормативному розряду робіт для ланки робітників-будівельників, та середньому нормативному розряду ланки робітників, зайнятих на керуванні та обслуговуванні дорожніх машин і механізмів, та робітників, зайнятих на керуванні та обслуговуванні автотранспортних засобів і тракторів.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300" b="1" dirty="0">
                <a:latin typeface="+mn-lt"/>
                <a:cs typeface="+mn-cs"/>
              </a:rPr>
              <a:t>5.4.1.2</a:t>
            </a:r>
            <a:r>
              <a:rPr lang="uk-UA" sz="1300" dirty="0">
                <a:latin typeface="+mn-lt"/>
                <a:cs typeface="+mn-cs"/>
              </a:rPr>
              <a:t> Вартість людино-години робітників по об’єктах капітального ремонту автомобільних доріг, що споруджуються за рахунок державних коштів, обчислюється з урахуванням положень, викладених у «Порядку розрахунку розміру кошторисної заробітної плати, який враховується при визначенні вартості будівництва об’єктів», затвердженому наказом </a:t>
            </a:r>
            <a:r>
              <a:rPr lang="uk-UA" sz="1300" dirty="0" err="1">
                <a:latin typeface="+mn-lt"/>
                <a:cs typeface="+mn-cs"/>
              </a:rPr>
              <a:t>Мінрегіону</a:t>
            </a:r>
            <a:r>
              <a:rPr lang="uk-UA" sz="1300" dirty="0">
                <a:latin typeface="+mn-lt"/>
                <a:cs typeface="+mn-cs"/>
              </a:rPr>
              <a:t> 20 жовтня 2016 року </a:t>
            </a:r>
            <a:br>
              <a:rPr lang="uk-UA" sz="1300" dirty="0">
                <a:latin typeface="+mn-lt"/>
                <a:cs typeface="+mn-cs"/>
              </a:rPr>
            </a:br>
            <a:r>
              <a:rPr lang="uk-UA" sz="1300" dirty="0">
                <a:latin typeface="+mn-lt"/>
                <a:cs typeface="+mn-cs"/>
              </a:rPr>
              <a:t>№ 281 та зареєстрованому в Міністерстві юстиції України 16 серпня 2018 року за № 931/32383.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300" dirty="0">
                <a:latin typeface="+mn-lt"/>
                <a:cs typeface="+mn-cs"/>
              </a:rPr>
              <a:t>Приклад розрахунку розміру заробітної плати наведено в додатку Ж СОУ 42.1-37641918-</a:t>
            </a:r>
            <a:r>
              <a:rPr lang="ru-RU" sz="1300" dirty="0">
                <a:latin typeface="+mn-lt"/>
                <a:cs typeface="+mn-cs"/>
              </a:rPr>
              <a:t>085</a:t>
            </a:r>
            <a:r>
              <a:rPr lang="uk-UA" sz="1300" dirty="0">
                <a:latin typeface="+mn-lt"/>
                <a:cs typeface="+mn-cs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300" dirty="0">
              <a:latin typeface="+mn-lt"/>
              <a:cs typeface="+mn-cs"/>
            </a:endParaRPr>
          </a:p>
        </p:txBody>
      </p:sp>
      <p:sp>
        <p:nvSpPr>
          <p:cNvPr id="13" name="Заголовок 10"/>
          <p:cNvSpPr txBox="1">
            <a:spLocks/>
          </p:cNvSpPr>
          <p:nvPr/>
        </p:nvSpPr>
        <p:spPr bwMode="auto">
          <a:xfrm>
            <a:off x="79375" y="-17755"/>
            <a:ext cx="9159876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dirty="0" smtClean="0"/>
              <a:t>РОЗРАХУНОК ЗАРОБІТНОЇ ПЛАТИ</a:t>
            </a:r>
            <a:endParaRPr lang="uk-UA" dirty="0"/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63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DD824-FA36-4E08-B4EA-52188E3E92F6}" type="slidenum">
              <a:rPr lang="uk-UA" smtClean="0"/>
              <a:pPr>
                <a:defRPr/>
              </a:pPr>
              <a:t>33</a:t>
            </a:fld>
            <a:endParaRPr lang="uk-UA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РОЗРАХУНОК ЗАРОБІТНОЇ ПЛАТИ</a:t>
            </a:r>
            <a:endParaRPr lang="uk-UA" dirty="0"/>
          </a:p>
        </p:txBody>
      </p:sp>
      <p:pic>
        <p:nvPicPr>
          <p:cNvPr id="13314" name="Picture 2" descr="\\192.168.10.100\pub\Вiддiли\dep23\Бібик\лист З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980728"/>
            <a:ext cx="3645471" cy="540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47479" y="1412776"/>
            <a:ext cx="43924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Обґрунтування розміру кошторисної заробітної плати замовник повинен здійснювати </a:t>
            </a:r>
            <a:r>
              <a:rPr lang="uk-UA" b="1" dirty="0"/>
              <a:t>на підставі власних методичних підходів</a:t>
            </a:r>
            <a:r>
              <a:rPr lang="uk-UA" dirty="0"/>
              <a:t>, в свою чергу, може застосовувати механізм розрахунку, що наведений в довідковому додатку Ж СОУ 42.1-37641918-085:2018. Для цього можна відправити запити всім потенційним підрядникам з метою отримання інформації про розмір надбавок та доплат до заробітної плати робітників та питомої ваги робітників, що їх отримують, за визначений період та щодо розміру усередненої заробітної плати підрядних підприємств.</a:t>
            </a:r>
          </a:p>
        </p:txBody>
      </p:sp>
    </p:spTree>
    <p:extLst>
      <p:ext uri="{BB962C8B-B14F-4D97-AF65-F5344CB8AC3E}">
        <p14:creationId xmlns:p14="http://schemas.microsoft.com/office/powerpoint/2010/main" val="269820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Объект 7"/>
          <p:cNvSpPr txBox="1">
            <a:spLocks/>
          </p:cNvSpPr>
          <p:nvPr/>
        </p:nvSpPr>
        <p:spPr>
          <a:xfrm>
            <a:off x="6300788" y="903288"/>
            <a:ext cx="963612" cy="439737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/>
              <a:t>Стало</a:t>
            </a:r>
          </a:p>
        </p:txBody>
      </p:sp>
      <p:sp>
        <p:nvSpPr>
          <p:cNvPr id="55" name="Объект 7"/>
          <p:cNvSpPr txBox="1">
            <a:spLocks/>
          </p:cNvSpPr>
          <p:nvPr/>
        </p:nvSpPr>
        <p:spPr>
          <a:xfrm>
            <a:off x="1258888" y="887413"/>
            <a:ext cx="733425" cy="439737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/>
              <a:t>Було</a:t>
            </a:r>
            <a:endParaRPr lang="uk-UA" sz="1800" i="1" dirty="0"/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2843213" y="1865313"/>
            <a:ext cx="30162" cy="4594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РОЗРАХУНОК ЗАРОБІТНОЇ ПЛАТИ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AE3EDB-70B3-41D5-81A7-DBA4ED8D10F0}" type="slidenum">
              <a:rPr lang="uk-UA" sz="1400">
                <a:solidFill>
                  <a:schemeClr val="tx2">
                    <a:lumMod val="50000"/>
                  </a:schemeClr>
                </a:solidFill>
              </a:rPr>
              <a:pPr>
                <a:defRPr/>
              </a:pPr>
              <a:t>34</a:t>
            </a:fld>
            <a:endParaRPr lang="uk-UA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4" name="Объект 7"/>
          <p:cNvSpPr txBox="1">
            <a:spLocks/>
          </p:cNvSpPr>
          <p:nvPr/>
        </p:nvSpPr>
        <p:spPr>
          <a:xfrm>
            <a:off x="79375" y="1216025"/>
            <a:ext cx="8956675" cy="342900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>
                <a:solidFill>
                  <a:srgbClr val="00B050"/>
                </a:solidFill>
              </a:rPr>
              <a:t>На етапі складання </a:t>
            </a:r>
            <a:r>
              <a:rPr lang="ru-RU" sz="1800" i="1" dirty="0" err="1" smtClean="0">
                <a:solidFill>
                  <a:srgbClr val="00B050"/>
                </a:solidFill>
              </a:rPr>
              <a:t>ціни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тендерної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пропозиції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учасника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процедури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закупівлі</a:t>
            </a:r>
            <a:r>
              <a:rPr lang="ru-RU" sz="1800" i="1" dirty="0" smtClean="0">
                <a:solidFill>
                  <a:srgbClr val="00B050"/>
                </a:solidFill>
              </a:rPr>
              <a:t> (</a:t>
            </a:r>
            <a:r>
              <a:rPr lang="ru-RU" sz="1800" i="1" dirty="0" err="1" smtClean="0">
                <a:solidFill>
                  <a:srgbClr val="00B050"/>
                </a:solidFill>
              </a:rPr>
              <a:t>договірної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ціни</a:t>
            </a:r>
            <a:r>
              <a:rPr lang="ru-RU" sz="1800" i="1" dirty="0" smtClean="0">
                <a:solidFill>
                  <a:srgbClr val="00B050"/>
                </a:solidFill>
              </a:rPr>
              <a:t>) та </a:t>
            </a:r>
            <a:r>
              <a:rPr lang="ru-RU" sz="1800" i="1" dirty="0" err="1" smtClean="0">
                <a:solidFill>
                  <a:srgbClr val="00B050"/>
                </a:solidFill>
              </a:rPr>
              <a:t>проведення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взаєморозрахунків</a:t>
            </a:r>
            <a:r>
              <a:rPr lang="ru-RU" sz="1800" i="1" dirty="0" smtClean="0">
                <a:solidFill>
                  <a:srgbClr val="00B050"/>
                </a:solidFill>
              </a:rPr>
              <a:t> за </a:t>
            </a:r>
            <a:r>
              <a:rPr lang="ru-RU" sz="1800" i="1" dirty="0" err="1" smtClean="0">
                <a:solidFill>
                  <a:srgbClr val="00B050"/>
                </a:solidFill>
              </a:rPr>
              <a:t>обсяги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виконаних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робіт</a:t>
            </a:r>
            <a:endParaRPr lang="uk-UA" sz="1800" i="1" dirty="0">
              <a:solidFill>
                <a:srgbClr val="00B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87675" y="1785938"/>
            <a:ext cx="6048375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500" b="1" i="1" dirty="0">
                <a:latin typeface="+mn-lt"/>
                <a:cs typeface="+mn-cs"/>
              </a:rPr>
              <a:t>6.2 Визначення розміру кошторисної заробітної плати при складанні ціни пропозиції учасника (підрядника) конкурсних торгів (договірної ціни) здійснюється учасником виходячи із середньомісячної заробітної плати одного працівника в режимі повної зайнятості, яку учасник планує отримувати на об’єкті виконання робіт з капітального ремонту.</a:t>
            </a:r>
            <a:endParaRPr lang="uk-UA" sz="1500" dirty="0"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500" dirty="0">
                <a:latin typeface="+mn-lt"/>
                <a:cs typeface="+mn-cs"/>
              </a:rPr>
              <a:t> 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500" b="1" i="1" dirty="0">
                <a:latin typeface="+mn-lt"/>
                <a:cs typeface="+mn-cs"/>
              </a:rPr>
              <a:t>6.2.1 Середньомісячна заробітна плата одного працівника, яку підрядник планує отримувати на об'єкті замовлення, визначається з </a:t>
            </a:r>
            <a:r>
              <a:rPr lang="uk-UA" sz="1500" b="1" i="1" dirty="0" smtClean="0">
                <a:latin typeface="+mn-lt"/>
                <a:cs typeface="+mn-cs"/>
              </a:rPr>
              <a:t>урахуванням </a:t>
            </a:r>
            <a:r>
              <a:rPr lang="uk-UA" sz="1500" b="1" i="1" dirty="0">
                <a:latin typeface="+mn-lt"/>
                <a:cs typeface="+mn-cs"/>
              </a:rPr>
              <a:t>положень, викладених у «Порядку розрахунку розміру </a:t>
            </a:r>
            <a:r>
              <a:rPr lang="uk-UA" sz="1500" b="1" i="1" dirty="0" smtClean="0">
                <a:latin typeface="+mn-lt"/>
                <a:cs typeface="+mn-cs"/>
              </a:rPr>
              <a:t>кошторисної </a:t>
            </a:r>
            <a:r>
              <a:rPr lang="uk-UA" sz="1500" b="1" i="1" dirty="0">
                <a:latin typeface="+mn-lt"/>
                <a:cs typeface="+mn-cs"/>
              </a:rPr>
              <a:t>заробітної плати, який враховується при визначенні вартості </a:t>
            </a:r>
            <a:r>
              <a:rPr lang="uk-UA" sz="1500" b="1" i="1" dirty="0" smtClean="0">
                <a:latin typeface="+mn-lt"/>
                <a:cs typeface="+mn-cs"/>
              </a:rPr>
              <a:t>будівництва </a:t>
            </a:r>
            <a:r>
              <a:rPr lang="uk-UA" sz="1500" b="1" i="1" dirty="0">
                <a:latin typeface="+mn-lt"/>
                <a:cs typeface="+mn-cs"/>
              </a:rPr>
              <a:t>об'єктів», затвердженому наказом </a:t>
            </a:r>
            <a:r>
              <a:rPr lang="uk-UA" sz="1500" b="1" i="1" dirty="0" err="1">
                <a:latin typeface="+mn-lt"/>
                <a:cs typeface="+mn-cs"/>
              </a:rPr>
              <a:t>Мінрегіону</a:t>
            </a:r>
            <a:r>
              <a:rPr lang="uk-UA" sz="1500" b="1" i="1" dirty="0">
                <a:latin typeface="+mn-lt"/>
                <a:cs typeface="+mn-cs"/>
              </a:rPr>
              <a:t> 20 жовтня 2016 року №281 та зареєстрованому в Міністерстві юстиції України 16 серпня 2018 року за №931/32383.</a:t>
            </a:r>
            <a:endParaRPr lang="uk-UA" sz="1500" dirty="0"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latin typeface="+mn-lt"/>
                <a:cs typeface="+mn-cs"/>
              </a:rPr>
              <a:t> </a:t>
            </a:r>
            <a:endParaRPr lang="uk-UA" sz="1500" dirty="0"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500" b="1" i="1" dirty="0">
                <a:latin typeface="+mn-lt"/>
                <a:cs typeface="+mn-cs"/>
              </a:rPr>
              <a:t>6.2.2 При взаєморозрахунках за обсяги виконаних будівельних робіт розмір кошторисної заробітної плати визначається, виходячи з розміру, передбаченого у договірній ціні.</a:t>
            </a:r>
            <a:endParaRPr lang="uk-UA" sz="1500" dirty="0"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500" b="1" i="1" dirty="0">
                <a:latin typeface="+mn-lt"/>
                <a:cs typeface="+mn-cs"/>
              </a:rPr>
              <a:t>Уточнення розміру кошторисної заробітної плати здійснюється відповідно до умов договору підряду.</a:t>
            </a:r>
            <a:endParaRPr lang="uk-UA" sz="1500" dirty="0">
              <a:latin typeface="+mn-lt"/>
              <a:cs typeface="+mn-cs"/>
            </a:endParaRPr>
          </a:p>
        </p:txBody>
      </p:sp>
      <p:sp>
        <p:nvSpPr>
          <p:cNvPr id="21513" name="Прямоугольник 15"/>
          <p:cNvSpPr>
            <a:spLocks noChangeArrowheads="1"/>
          </p:cNvSpPr>
          <p:nvPr/>
        </p:nvSpPr>
        <p:spPr bwMode="auto">
          <a:xfrm>
            <a:off x="1331913" y="1893888"/>
            <a:ext cx="4191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uk-UA" sz="1700"/>
              <a:t> -</a:t>
            </a: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730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Объект 7"/>
          <p:cNvSpPr txBox="1">
            <a:spLocks/>
          </p:cNvSpPr>
          <p:nvPr/>
        </p:nvSpPr>
        <p:spPr>
          <a:xfrm>
            <a:off x="6488113" y="2028825"/>
            <a:ext cx="963612" cy="439738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/>
              <a:t>Стало</a:t>
            </a:r>
            <a:endParaRPr lang="uk-UA" sz="1800" i="1" dirty="0"/>
          </a:p>
        </p:txBody>
      </p:sp>
      <p:sp>
        <p:nvSpPr>
          <p:cNvPr id="55" name="Объект 7"/>
          <p:cNvSpPr txBox="1">
            <a:spLocks/>
          </p:cNvSpPr>
          <p:nvPr/>
        </p:nvSpPr>
        <p:spPr>
          <a:xfrm>
            <a:off x="1331913" y="2028825"/>
            <a:ext cx="731837" cy="439738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/>
              <a:t>Було</a:t>
            </a:r>
            <a:endParaRPr lang="uk-UA" sz="1800" i="1" dirty="0"/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4651375" y="2028825"/>
            <a:ext cx="6350" cy="4427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РОЗРАХУНОК ЗАРОБІТНОЇ ПЛАТИ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AE5238-D224-4121-BEEF-D4ED9D08963E}" type="slidenum">
              <a:rPr lang="uk-UA" sz="1400">
                <a:solidFill>
                  <a:schemeClr val="tx2">
                    <a:lumMod val="50000"/>
                  </a:schemeClr>
                </a:solidFill>
              </a:rPr>
              <a:pPr>
                <a:defRPr/>
              </a:pPr>
              <a:t>35</a:t>
            </a:fld>
            <a:endParaRPr lang="uk-UA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23850" y="1360488"/>
            <a:ext cx="8682038" cy="630237"/>
          </a:xfrm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>
            <a:normAutofit fontScale="92500" lnSpcReduction="10000"/>
          </a:bodyPr>
          <a:lstStyle/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000" dirty="0" smtClean="0"/>
              <a:t>Новий порядок розрахунку кошторисної заробітної плати (у відповідності з наказом від 27.07.2018 № 196)</a:t>
            </a:r>
            <a:endParaRPr lang="uk-UA" sz="2000" dirty="0"/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2881313" y="927100"/>
            <a:ext cx="3565525" cy="39528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000" b="1" dirty="0" smtClean="0"/>
              <a:t>СОУ 42.1-37641918-085:2018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0013" y="1390650"/>
            <a:ext cx="217487" cy="360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4" name="Объект 7"/>
          <p:cNvSpPr txBox="1">
            <a:spLocks/>
          </p:cNvSpPr>
          <p:nvPr/>
        </p:nvSpPr>
        <p:spPr>
          <a:xfrm>
            <a:off x="1403350" y="2355850"/>
            <a:ext cx="6672263" cy="342900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>
                <a:solidFill>
                  <a:srgbClr val="00B050"/>
                </a:solidFill>
              </a:rPr>
              <a:t>На етапі складання </a:t>
            </a:r>
            <a:r>
              <a:rPr lang="uk-UA" sz="1800" i="1" dirty="0" err="1" smtClean="0">
                <a:solidFill>
                  <a:srgbClr val="00B050"/>
                </a:solidFill>
              </a:rPr>
              <a:t>інвесторської</a:t>
            </a:r>
            <a:r>
              <a:rPr lang="uk-UA" sz="1800" i="1" dirty="0" smtClean="0">
                <a:solidFill>
                  <a:srgbClr val="00B050"/>
                </a:solidFill>
              </a:rPr>
              <a:t> кошторисної документацій</a:t>
            </a:r>
            <a:endParaRPr lang="uk-UA" sz="1800" i="1" dirty="0">
              <a:solidFill>
                <a:srgbClr val="00B050"/>
              </a:solidFill>
            </a:endParaRPr>
          </a:p>
        </p:txBody>
      </p:sp>
      <p:sp>
        <p:nvSpPr>
          <p:cNvPr id="22539" name="Прямоугольник 3"/>
          <p:cNvSpPr>
            <a:spLocks noChangeArrowheads="1"/>
          </p:cNvSpPr>
          <p:nvPr/>
        </p:nvSpPr>
        <p:spPr bwMode="auto">
          <a:xfrm>
            <a:off x="317500" y="2698750"/>
            <a:ext cx="41925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uk-UA" sz="1200" b="1">
                <a:solidFill>
                  <a:srgbClr val="000000"/>
                </a:solidFill>
              </a:rPr>
              <a:t>5.5.1.1 </a:t>
            </a:r>
            <a:r>
              <a:rPr lang="uk-UA" sz="1200">
                <a:solidFill>
                  <a:srgbClr val="000000"/>
                </a:solidFill>
                <a:latin typeface="Arial" pitchFamily="34" charset="0"/>
              </a:rPr>
              <a:t>Вартість людино-години зазначених робітників на роботах з експлуатаційного утримання автомобільних доріг загального користування при складанні інвесторської кошторисної документації приймається в межах, рекомендованих центральним органом виконавчої влади, що забезпечує реалізацію державної політики у сфері дорожнього господарства та управління автомобільними дорогами.</a:t>
            </a:r>
          </a:p>
          <a:p>
            <a:pPr algn="just"/>
            <a:r>
              <a:rPr lang="uk-UA" sz="12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uk-UA" sz="1200">
                <a:solidFill>
                  <a:srgbClr val="000000"/>
                </a:solidFill>
                <a:latin typeface="Arial" pitchFamily="34" charset="0"/>
              </a:rPr>
            </a:br>
            <a:r>
              <a:rPr lang="ru-RU" sz="12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ru-RU" sz="1200">
                <a:solidFill>
                  <a:srgbClr val="000000"/>
                </a:solidFill>
                <a:latin typeface="Arial" pitchFamily="34" charset="0"/>
              </a:rPr>
            </a:br>
            <a:r>
              <a:rPr lang="uk-UA" sz="120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uk-UA" sz="1200">
                <a:solidFill>
                  <a:srgbClr val="000000"/>
                </a:solidFill>
                <a:latin typeface="Arial" pitchFamily="34" charset="0"/>
              </a:rPr>
            </a:br>
            <a:endParaRPr lang="uk-UA" sz="12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2540" name="Прямоугольник 6"/>
          <p:cNvSpPr>
            <a:spLocks noChangeArrowheads="1"/>
          </p:cNvSpPr>
          <p:nvPr/>
        </p:nvSpPr>
        <p:spPr bwMode="auto">
          <a:xfrm>
            <a:off x="4768850" y="2643188"/>
            <a:ext cx="42672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uk-UA" sz="1400" b="1" i="1">
                <a:latin typeface="Arial" pitchFamily="34" charset="0"/>
              </a:rPr>
              <a:t>5.6.1.2 Вартість людино-години робітників по об’єктах поточного ремонту та експлуатаційного утримання, що споруджуються за рахунок державних коштів, обчислюється з урахуванням положень, викладених у «Порядку розрахунку розміру кошторисної заробітної плати, який враховується при визначенні вартості будівництва об’єктів», затвердженому наказом Мінрегіону 20 жовтня 2016 року № 281 та зареєстрованому в Міністерстві юстиції України 16 серпня 2018 року за № 931/32383.</a:t>
            </a:r>
            <a:endParaRPr lang="uk-UA" sz="1400">
              <a:latin typeface="Arial" pitchFamily="34" charset="0"/>
            </a:endParaRPr>
          </a:p>
          <a:p>
            <a:pPr algn="just"/>
            <a:r>
              <a:rPr lang="ru-RU" sz="1400" b="1" i="1">
                <a:latin typeface="Arial" pitchFamily="34" charset="0"/>
              </a:rPr>
              <a:t>Приклад розрахунку розміру заробітної плати наведено в додатку Ж</a:t>
            </a:r>
            <a:endParaRPr lang="uk-UA" sz="1400">
              <a:latin typeface="Arial" pitchFamily="34" charset="0"/>
            </a:endParaRP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673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Объект 7"/>
          <p:cNvSpPr txBox="1">
            <a:spLocks/>
          </p:cNvSpPr>
          <p:nvPr/>
        </p:nvSpPr>
        <p:spPr>
          <a:xfrm>
            <a:off x="6300788" y="903288"/>
            <a:ext cx="963612" cy="439737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/>
              <a:t>Стало</a:t>
            </a:r>
            <a:endParaRPr lang="uk-UA" sz="1800" i="1" dirty="0"/>
          </a:p>
        </p:txBody>
      </p:sp>
      <p:sp>
        <p:nvSpPr>
          <p:cNvPr id="55" name="Объект 7"/>
          <p:cNvSpPr txBox="1">
            <a:spLocks/>
          </p:cNvSpPr>
          <p:nvPr/>
        </p:nvSpPr>
        <p:spPr>
          <a:xfrm>
            <a:off x="1258888" y="887413"/>
            <a:ext cx="733425" cy="439737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/>
              <a:t>Було</a:t>
            </a:r>
            <a:endParaRPr lang="uk-UA" sz="1800" i="1" dirty="0"/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4614863" y="1858963"/>
            <a:ext cx="28575" cy="4594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РОЗРАХУНОК ЗАРОБІТНОЇ ПЛАТИ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75ABEE-1B0E-4F88-B597-A7DB9738502E}" type="slidenum">
              <a:rPr lang="uk-UA" sz="1400">
                <a:solidFill>
                  <a:schemeClr val="tx2">
                    <a:lumMod val="50000"/>
                  </a:schemeClr>
                </a:solidFill>
              </a:rPr>
              <a:pPr>
                <a:defRPr/>
              </a:pPr>
              <a:t>36</a:t>
            </a:fld>
            <a:endParaRPr lang="uk-UA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4" name="Объект 7"/>
          <p:cNvSpPr txBox="1">
            <a:spLocks/>
          </p:cNvSpPr>
          <p:nvPr/>
        </p:nvSpPr>
        <p:spPr>
          <a:xfrm>
            <a:off x="79375" y="1216025"/>
            <a:ext cx="8956675" cy="342900"/>
          </a:xfrm>
          <a:prstGeom prst="rect">
            <a:avLst/>
          </a:prstGeom>
          <a:ln w="9525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1800" i="1" dirty="0" smtClean="0">
                <a:solidFill>
                  <a:srgbClr val="00B050"/>
                </a:solidFill>
              </a:rPr>
              <a:t>На етапі складання </a:t>
            </a:r>
            <a:r>
              <a:rPr lang="ru-RU" sz="1800" i="1" dirty="0" err="1" smtClean="0">
                <a:solidFill>
                  <a:srgbClr val="00B050"/>
                </a:solidFill>
              </a:rPr>
              <a:t>ціни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тендерної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пропозиції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учасника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процедури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закупівлі</a:t>
            </a:r>
            <a:r>
              <a:rPr lang="ru-RU" sz="1800" i="1" dirty="0" smtClean="0">
                <a:solidFill>
                  <a:srgbClr val="00B050"/>
                </a:solidFill>
              </a:rPr>
              <a:t> (</a:t>
            </a:r>
            <a:r>
              <a:rPr lang="ru-RU" sz="1800" i="1" dirty="0" err="1" smtClean="0">
                <a:solidFill>
                  <a:srgbClr val="00B050"/>
                </a:solidFill>
              </a:rPr>
              <a:t>договірної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ціни</a:t>
            </a:r>
            <a:r>
              <a:rPr lang="ru-RU" sz="1800" i="1" dirty="0" smtClean="0">
                <a:solidFill>
                  <a:srgbClr val="00B050"/>
                </a:solidFill>
              </a:rPr>
              <a:t>) та </a:t>
            </a:r>
            <a:r>
              <a:rPr lang="ru-RU" sz="1800" i="1" dirty="0" err="1" smtClean="0">
                <a:solidFill>
                  <a:srgbClr val="00B050"/>
                </a:solidFill>
              </a:rPr>
              <a:t>проведення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взаєморозрахунків</a:t>
            </a:r>
            <a:r>
              <a:rPr lang="ru-RU" sz="1800" i="1" dirty="0" smtClean="0">
                <a:solidFill>
                  <a:srgbClr val="00B050"/>
                </a:solidFill>
              </a:rPr>
              <a:t> за </a:t>
            </a:r>
            <a:r>
              <a:rPr lang="ru-RU" sz="1800" i="1" dirty="0" err="1" smtClean="0">
                <a:solidFill>
                  <a:srgbClr val="00B050"/>
                </a:solidFill>
              </a:rPr>
              <a:t>обсяги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виконаних</a:t>
            </a:r>
            <a:r>
              <a:rPr lang="ru-RU" sz="1800" i="1" dirty="0" smtClean="0">
                <a:solidFill>
                  <a:srgbClr val="00B050"/>
                </a:solidFill>
              </a:rPr>
              <a:t> </a:t>
            </a:r>
            <a:r>
              <a:rPr lang="ru-RU" sz="1800" i="1" dirty="0" err="1" smtClean="0">
                <a:solidFill>
                  <a:srgbClr val="00B050"/>
                </a:solidFill>
              </a:rPr>
              <a:t>робіт</a:t>
            </a:r>
            <a:endParaRPr lang="uk-UA" sz="1800" i="1" dirty="0">
              <a:solidFill>
                <a:srgbClr val="00B050"/>
              </a:solidFill>
            </a:endParaRPr>
          </a:p>
        </p:txBody>
      </p:sp>
      <p:sp>
        <p:nvSpPr>
          <p:cNvPr id="23560" name="Прямоугольник 2"/>
          <p:cNvSpPr>
            <a:spLocks noChangeArrowheads="1"/>
          </p:cNvSpPr>
          <p:nvPr/>
        </p:nvSpPr>
        <p:spPr bwMode="auto">
          <a:xfrm>
            <a:off x="144463" y="1981200"/>
            <a:ext cx="43561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uk-UA" sz="1400" b="1">
                <a:solidFill>
                  <a:srgbClr val="000000"/>
                </a:solidFill>
                <a:latin typeface="Arial" pitchFamily="34" charset="0"/>
              </a:rPr>
              <a:t>5.5.1.2 </a:t>
            </a:r>
            <a:r>
              <a:rPr lang="uk-UA" sz="1400">
                <a:solidFill>
                  <a:srgbClr val="000000"/>
                </a:solidFill>
                <a:latin typeface="Arial" pitchFamily="34" charset="0"/>
              </a:rPr>
              <a:t>Визначення розміру заробітної плати при складанні ціни тендерної пропозиції учасника процедури закупівлі (договірної ціни) здійснюється підрядником, виходячи з середньомісячної заробітної плати на одного працівника в режимі повної зайнятості, яку підрядникпланує отримати на об’єкті. Розрахунок розміру заробітної плати у договірній ціні здійснюється </a:t>
            </a:r>
            <a:r>
              <a:rPr lang="ru-RU" sz="1400">
                <a:solidFill>
                  <a:srgbClr val="000000"/>
                </a:solidFill>
                <a:latin typeface="Arial" pitchFamily="34" charset="0"/>
              </a:rPr>
              <a:t>підрядником згідно з додатком К.</a:t>
            </a:r>
            <a:br>
              <a:rPr lang="ru-RU" sz="1400">
                <a:solidFill>
                  <a:srgbClr val="000000"/>
                </a:solidFill>
                <a:latin typeface="Arial" pitchFamily="34" charset="0"/>
              </a:rPr>
            </a:br>
            <a:r>
              <a:rPr lang="ru-RU" sz="1400">
                <a:solidFill>
                  <a:srgbClr val="000000"/>
                </a:solidFill>
                <a:latin typeface="Arial" pitchFamily="34" charset="0"/>
              </a:rPr>
              <a:t>Розрахований розмір заробітної плати погоджується із замовником.</a:t>
            </a:r>
            <a:endParaRPr lang="uk-UA" sz="1400"/>
          </a:p>
        </p:txBody>
      </p:sp>
      <p:sp>
        <p:nvSpPr>
          <p:cNvPr id="23561" name="Прямоугольник 6"/>
          <p:cNvSpPr>
            <a:spLocks noChangeArrowheads="1"/>
          </p:cNvSpPr>
          <p:nvPr/>
        </p:nvSpPr>
        <p:spPr bwMode="auto">
          <a:xfrm>
            <a:off x="4727575" y="1936750"/>
            <a:ext cx="4237038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uk-UA" sz="1400" b="1">
                <a:latin typeface="Arial" pitchFamily="34" charset="0"/>
              </a:rPr>
              <a:t>6.1</a:t>
            </a:r>
            <a:r>
              <a:rPr lang="uk-UA" sz="1400">
                <a:latin typeface="Arial" pitchFamily="34" charset="0"/>
              </a:rPr>
              <a:t> Визначення розміру кошторисної заробітної плати при складанні ціни пропозиції учасника (підрядника) конкурсних торгів (договірної ціни) здійснюється учасником виходячи із середньомісячної заробітної плати одного працівника в режимі повної зайнятості, яку учасник планує отримувати на об’єкті виконання робіт. </a:t>
            </a:r>
          </a:p>
          <a:p>
            <a:pPr algn="just"/>
            <a:r>
              <a:rPr lang="uk-UA" sz="1400" b="1" i="1">
                <a:latin typeface="Arial" pitchFamily="34" charset="0"/>
              </a:rPr>
              <a:t>6.1.1</a:t>
            </a:r>
            <a:r>
              <a:rPr lang="uk-UA" sz="1400">
                <a:latin typeface="Arial" pitchFamily="34" charset="0"/>
              </a:rPr>
              <a:t> </a:t>
            </a:r>
            <a:r>
              <a:rPr lang="uk-UA" sz="1400" b="1" i="1">
                <a:latin typeface="Arial" pitchFamily="34" charset="0"/>
              </a:rPr>
              <a:t>Середньомісячна заробітна плата одного працівника, яку підрядник планує отримувати на об'єкті замовлення, визначається з урахуванням положень, викладених у «Порядку розрахунку розміру кошторисної заробітної плати, який враховується при визначенні вартості будівництва об'єктів», затвердженому наказом Мінрегіону 20 жовтня 2016 року № 281 та зареєстрованому в Міністерстві юстиції України 16 серпня 2018 року за № 931/32383.</a:t>
            </a:r>
            <a:endParaRPr lang="uk-UA" sz="1400">
              <a:latin typeface="Arial" pitchFamily="34" charset="0"/>
            </a:endParaRP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022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defRPr/>
            </a:pPr>
            <a:r>
              <a:rPr lang="uk-UA" dirty="0" smtClean="0"/>
              <a:t>Розмір </a:t>
            </a:r>
            <a:r>
              <a:rPr lang="uk-UA" dirty="0"/>
              <a:t>показників заробітної плати, що включаються в Акт КБ-2В, </a:t>
            </a:r>
            <a:r>
              <a:rPr lang="uk-UA" b="1" dirty="0"/>
              <a:t>не повинен </a:t>
            </a:r>
            <a:r>
              <a:rPr lang="uk-UA" dirty="0"/>
              <a:t>прямо співпадати з фактично нарахованою і виплаченою заробітною платою на підприємстві. </a:t>
            </a:r>
          </a:p>
          <a:p>
            <a:pPr algn="just">
              <a:defRPr/>
            </a:pPr>
            <a:endParaRPr lang="uk-UA" dirty="0"/>
          </a:p>
          <a:p>
            <a:pPr algn="just">
              <a:defRPr/>
            </a:pPr>
            <a:r>
              <a:rPr lang="uk-UA" dirty="0"/>
              <a:t>Зарплата на підприємстві виплачується </a:t>
            </a:r>
            <a:r>
              <a:rPr lang="uk-UA" b="1" dirty="0"/>
              <a:t>не на підставі рекомендованого </a:t>
            </a:r>
            <a:r>
              <a:rPr lang="uk-UA" b="1" dirty="0" err="1"/>
              <a:t>Мінрегіоном</a:t>
            </a:r>
            <a:r>
              <a:rPr lang="uk-UA" b="1" dirty="0"/>
              <a:t> </a:t>
            </a:r>
            <a:r>
              <a:rPr lang="uk-UA" b="1" dirty="0" smtClean="0"/>
              <a:t>рівня,</a:t>
            </a:r>
            <a:r>
              <a:rPr lang="uk-UA" dirty="0" smtClean="0"/>
              <a:t> </a:t>
            </a:r>
            <a:r>
              <a:rPr lang="uk-UA" dirty="0"/>
              <a:t>а відповідно до </a:t>
            </a:r>
            <a:r>
              <a:rPr lang="uk-UA" b="1" dirty="0"/>
              <a:t>норм трудового законодавства</a:t>
            </a:r>
            <a:r>
              <a:rPr lang="uk-UA" dirty="0"/>
              <a:t> і </a:t>
            </a:r>
            <a:r>
              <a:rPr lang="uk-UA" b="1" dirty="0"/>
              <a:t>внутрішніх документів </a:t>
            </a:r>
            <a:r>
              <a:rPr lang="uk-UA" dirty="0"/>
              <a:t>підприємства (трудові контракти, колективний договір, трудові угоди, тарифні сітки окладів).</a:t>
            </a:r>
          </a:p>
          <a:p>
            <a:pPr algn="just">
              <a:defRPr/>
            </a:pPr>
            <a:endParaRPr lang="uk-UA" dirty="0"/>
          </a:p>
          <a:p>
            <a:pPr algn="just">
              <a:defRPr/>
            </a:pPr>
            <a:r>
              <a:rPr lang="uk-UA" dirty="0"/>
              <a:t>Якщо ж в договірній ціні </a:t>
            </a:r>
            <a:r>
              <a:rPr lang="uk-UA" b="1" dirty="0"/>
              <a:t>відсутні</a:t>
            </a:r>
            <a:r>
              <a:rPr lang="uk-UA" dirty="0"/>
              <a:t> чіткі положення про необхідність “уточнення” кошторисних витрат на зарплату до їх фактичних витрат, то законні підстави для подібних претензій </a:t>
            </a:r>
            <a:r>
              <a:rPr lang="uk-UA" b="1" dirty="0"/>
              <a:t>відсутні</a:t>
            </a:r>
            <a:r>
              <a:rPr lang="uk-UA" dirty="0"/>
              <a:t>.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37</a:t>
            </a:fld>
            <a:endParaRPr lang="uk-UA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uk-UA" sz="2400" i="1" u="sng" dirty="0"/>
              <a:t>Невідповідність</a:t>
            </a:r>
            <a:r>
              <a:rPr lang="uk-UA" sz="2400" i="1" dirty="0"/>
              <a:t> фактично виплаченої зарплати сумам заробітної плати, що відображена в Актах КБ-2В?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416900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99798" y="2089876"/>
            <a:ext cx="7744406" cy="923320"/>
          </a:xfrm>
          <a:prstGeom prst="rect">
            <a:avLst/>
          </a:prstGeom>
        </p:spPr>
        <p:txBody>
          <a:bodyPr wrap="none" lIns="91429" tIns="45715" rIns="91429" bIns="45715">
            <a:spAutoFit/>
          </a:bodyPr>
          <a:lstStyle/>
          <a:p>
            <a:pPr algn="ctr"/>
            <a:r>
              <a:rPr lang="uk-UA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МАШИНИ  І  </a:t>
            </a:r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МЕХАНІЗМИ</a:t>
            </a:r>
            <a:endParaRPr lang="uk-UA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30" y="3572623"/>
            <a:ext cx="9284295" cy="115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38</a:t>
            </a:fld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-17330" y="6309320"/>
            <a:ext cx="916133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810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Заміна машин і механізмів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14871" y="1817875"/>
            <a:ext cx="4313113" cy="1488644"/>
          </a:xfrm>
        </p:spPr>
        <p:txBody>
          <a:bodyPr>
            <a:normAutofit fontScale="77500" lnSpcReduction="20000"/>
          </a:bodyPr>
          <a:lstStyle/>
          <a:p>
            <a:r>
              <a:rPr lang="uk-UA" dirty="0"/>
              <a:t>передбачає заміну машин з аналогічними технічними характеристиками </a:t>
            </a:r>
            <a:r>
              <a:rPr lang="uk-UA" dirty="0" smtClean="0"/>
              <a:t>(продуктивність</a:t>
            </a:r>
            <a:r>
              <a:rPr lang="uk-UA" dirty="0"/>
              <a:t>, потужність маса)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39</a:t>
            </a:fld>
            <a:endParaRPr lang="uk-UA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4"/>
          </p:nvPr>
        </p:nvSpPr>
        <p:spPr>
          <a:xfrm>
            <a:off x="115184" y="1391569"/>
            <a:ext cx="4312800" cy="432047"/>
          </a:xfrm>
        </p:spPr>
        <p:txBody>
          <a:bodyPr/>
          <a:lstStyle/>
          <a:p>
            <a:r>
              <a:rPr lang="uk-UA" dirty="0" smtClean="0"/>
              <a:t>Технічне</a:t>
            </a:r>
            <a:endParaRPr lang="uk-UA" dirty="0"/>
          </a:p>
        </p:txBody>
      </p:sp>
      <p:sp>
        <p:nvSpPr>
          <p:cNvPr id="8" name="Місце для вмісту 7"/>
          <p:cNvSpPr>
            <a:spLocks noGrp="1"/>
          </p:cNvSpPr>
          <p:nvPr>
            <p:ph idx="15"/>
          </p:nvPr>
        </p:nvSpPr>
        <p:spPr>
          <a:xfrm>
            <a:off x="4723384" y="1817875"/>
            <a:ext cx="4313113" cy="1488644"/>
          </a:xfrm>
        </p:spPr>
        <p:txBody>
          <a:bodyPr vert="horz" lIns="91429" tIns="45715" rIns="91429" bIns="45715" rtlCol="0">
            <a:normAutofit fontScale="62500" lnSpcReduction="20000"/>
          </a:bodyPr>
          <a:lstStyle/>
          <a:p>
            <a:r>
              <a:rPr lang="uk-UA" dirty="0"/>
              <a:t>проводиться співставлення вартості експлуатації машин і механізмів, передбачених проектом, із відповідною вартістю експлуатації наявних у підрядній організації машин і механізмів</a:t>
            </a:r>
          </a:p>
        </p:txBody>
      </p:sp>
      <p:sp>
        <p:nvSpPr>
          <p:cNvPr id="9" name="Місце для тексту 8"/>
          <p:cNvSpPr>
            <a:spLocks noGrp="1"/>
          </p:cNvSpPr>
          <p:nvPr>
            <p:ph type="body" sz="quarter" idx="16"/>
          </p:nvPr>
        </p:nvSpPr>
        <p:spPr>
          <a:xfrm>
            <a:off x="4723696" y="1391569"/>
            <a:ext cx="4312800" cy="432047"/>
          </a:xfrm>
        </p:spPr>
        <p:txBody>
          <a:bodyPr/>
          <a:lstStyle/>
          <a:p>
            <a:r>
              <a:rPr lang="uk-UA" dirty="0" smtClean="0"/>
              <a:t>Економічне</a:t>
            </a:r>
            <a:endParaRPr lang="uk-UA" dirty="0"/>
          </a:p>
        </p:txBody>
      </p:sp>
      <p:sp>
        <p:nvSpPr>
          <p:cNvPr id="10" name="Місце для вмісту 9"/>
          <p:cNvSpPr>
            <a:spLocks noGrp="1"/>
          </p:cNvSpPr>
          <p:nvPr>
            <p:ph idx="17"/>
          </p:nvPr>
        </p:nvSpPr>
        <p:spPr>
          <a:xfrm>
            <a:off x="122238" y="4722217"/>
            <a:ext cx="4313113" cy="1550879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підрядник</a:t>
            </a:r>
            <a:r>
              <a:rPr lang="ru-RU" dirty="0"/>
              <a:t> </a:t>
            </a:r>
            <a:r>
              <a:rPr lang="ru-RU" dirty="0" err="1"/>
              <a:t>розробляє</a:t>
            </a:r>
            <a:r>
              <a:rPr lang="ru-RU" dirty="0"/>
              <a:t> і </a:t>
            </a:r>
            <a:r>
              <a:rPr lang="ru-RU" dirty="0" err="1"/>
              <a:t>затверджує</a:t>
            </a:r>
            <a:r>
              <a:rPr lang="ru-RU" dirty="0"/>
              <a:t> в </a:t>
            </a:r>
            <a:r>
              <a:rPr lang="ru-RU" dirty="0" err="1"/>
              <a:t>установленому</a:t>
            </a:r>
            <a:r>
              <a:rPr lang="ru-RU" dirty="0"/>
              <a:t> порядку </a:t>
            </a:r>
            <a:r>
              <a:rPr lang="ru-RU" dirty="0" smtClean="0"/>
              <a:t>ІРЕКН</a:t>
            </a:r>
            <a:endParaRPr lang="uk-UA" dirty="0"/>
          </a:p>
        </p:txBody>
      </p:sp>
      <p:sp>
        <p:nvSpPr>
          <p:cNvPr id="11" name="Місце для тексту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uk-UA" dirty="0" smtClean="0"/>
              <a:t>перевищують</a:t>
            </a:r>
            <a:endParaRPr lang="uk-UA" dirty="0"/>
          </a:p>
        </p:txBody>
      </p:sp>
      <p:sp>
        <p:nvSpPr>
          <p:cNvPr id="12" name="Місце для вмісту 11"/>
          <p:cNvSpPr>
            <a:spLocks noGrp="1"/>
          </p:cNvSpPr>
          <p:nvPr>
            <p:ph idx="19"/>
          </p:nvPr>
        </p:nvSpPr>
        <p:spPr>
          <a:xfrm>
            <a:off x="4723384" y="4722217"/>
            <a:ext cx="4313113" cy="1550879"/>
          </a:xfrm>
        </p:spPr>
        <p:txBody>
          <a:bodyPr/>
          <a:lstStyle/>
          <a:p>
            <a:r>
              <a:rPr lang="ru-RU" dirty="0" err="1"/>
              <a:t>вартість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змінених</a:t>
            </a:r>
            <a:r>
              <a:rPr lang="ru-RU" dirty="0"/>
              <a:t> умов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робіт</a:t>
            </a:r>
            <a:endParaRPr lang="uk-UA" dirty="0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uk-UA" dirty="0" smtClean="0"/>
              <a:t>НЕ перевищують</a:t>
            </a:r>
            <a:endParaRPr lang="uk-UA" dirty="0"/>
          </a:p>
        </p:txBody>
      </p:sp>
      <p:sp>
        <p:nvSpPr>
          <p:cNvPr id="14" name="TextBox 13"/>
          <p:cNvSpPr txBox="1"/>
          <p:nvPr/>
        </p:nvSpPr>
        <p:spPr>
          <a:xfrm>
            <a:off x="299402" y="980728"/>
            <a:ext cx="85451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умови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здійснення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відповідного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технічного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та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економічного</a:t>
            </a:r>
            <a:r>
              <a:rPr lang="ru-RU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обґрунтування</a:t>
            </a:r>
            <a:endParaRPr lang="uk-UA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9402" y="3419708"/>
            <a:ext cx="8545196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45715" rIns="0" bIns="45715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b="1" i="1" dirty="0" err="1">
                <a:ln/>
                <a:solidFill>
                  <a:schemeClr val="accent3"/>
                </a:solidFill>
              </a:rPr>
              <a:t>Якщо</a:t>
            </a:r>
            <a:r>
              <a:rPr lang="ru-RU" b="1" i="1" dirty="0">
                <a:ln/>
                <a:solidFill>
                  <a:schemeClr val="accent3"/>
                </a:solidFill>
              </a:rPr>
              <a:t> </a:t>
            </a:r>
            <a:r>
              <a:rPr lang="ru-RU" b="1" i="1" dirty="0" err="1">
                <a:ln/>
                <a:solidFill>
                  <a:schemeClr val="accent3"/>
                </a:solidFill>
              </a:rPr>
              <a:t>обґрунтовані</a:t>
            </a:r>
            <a:r>
              <a:rPr lang="ru-RU" b="1" i="1" dirty="0">
                <a:ln/>
                <a:solidFill>
                  <a:schemeClr val="accent3"/>
                </a:solidFill>
              </a:rPr>
              <a:t> </a:t>
            </a:r>
            <a:r>
              <a:rPr lang="ru-RU" b="1" i="1" dirty="0" err="1">
                <a:ln/>
                <a:solidFill>
                  <a:schemeClr val="accent3"/>
                </a:solidFill>
              </a:rPr>
              <a:t>витрати</a:t>
            </a:r>
            <a:r>
              <a:rPr lang="ru-RU" b="1" i="1" dirty="0">
                <a:ln/>
                <a:solidFill>
                  <a:schemeClr val="accent3"/>
                </a:solidFill>
              </a:rPr>
              <a:t> </a:t>
            </a:r>
            <a:r>
              <a:rPr lang="ru-RU" b="1" i="1" dirty="0" err="1">
                <a:ln/>
                <a:solidFill>
                  <a:schemeClr val="accent3"/>
                </a:solidFill>
              </a:rPr>
              <a:t>підрядника</a:t>
            </a:r>
            <a:r>
              <a:rPr lang="ru-RU" b="1" i="1" dirty="0">
                <a:ln/>
                <a:solidFill>
                  <a:schemeClr val="accent3"/>
                </a:solidFill>
              </a:rPr>
              <a:t>, </a:t>
            </a:r>
            <a:r>
              <a:rPr lang="ru-RU" b="1" i="1" dirty="0" err="1">
                <a:ln/>
                <a:solidFill>
                  <a:schemeClr val="accent3"/>
                </a:solidFill>
              </a:rPr>
              <a:t>спричинені</a:t>
            </a:r>
            <a:r>
              <a:rPr lang="ru-RU" b="1" i="1" dirty="0">
                <a:ln/>
                <a:solidFill>
                  <a:schemeClr val="accent3"/>
                </a:solidFill>
              </a:rPr>
              <a:t> </a:t>
            </a:r>
            <a:r>
              <a:rPr lang="ru-RU" b="1" i="1" dirty="0" err="1">
                <a:ln/>
                <a:solidFill>
                  <a:schemeClr val="accent3"/>
                </a:solidFill>
              </a:rPr>
              <a:t>заміною</a:t>
            </a:r>
            <a:r>
              <a:rPr lang="ru-RU" b="1" i="1" dirty="0">
                <a:ln/>
                <a:solidFill>
                  <a:schemeClr val="accent3"/>
                </a:solidFill>
              </a:rPr>
              <a:t> машин і </a:t>
            </a:r>
            <a:r>
              <a:rPr lang="ru-RU" b="1" i="1" dirty="0" err="1" smtClean="0">
                <a:ln/>
                <a:solidFill>
                  <a:schemeClr val="accent3"/>
                </a:solidFill>
              </a:rPr>
              <a:t>механізмів</a:t>
            </a:r>
            <a:endParaRPr lang="uk-UA" b="1" i="1" dirty="0">
              <a:ln/>
              <a:solidFill>
                <a:schemeClr val="accent3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61935" y="4209340"/>
            <a:ext cx="64201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i="1" dirty="0">
                <a:ln/>
                <a:solidFill>
                  <a:sysClr val="windowText" lastClr="000000"/>
                </a:solidFill>
              </a:rPr>
              <a:t>відповідну нормативно-розрахункову вартість робіт</a:t>
            </a:r>
          </a:p>
        </p:txBody>
      </p:sp>
    </p:spTree>
    <p:extLst>
      <p:ext uri="{BB962C8B-B14F-4D97-AF65-F5344CB8AC3E}">
        <p14:creationId xmlns:p14="http://schemas.microsoft.com/office/powerpoint/2010/main" val="53630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1800" dirty="0"/>
              <a:t>Економічне обґрунтування повинне складатися </a:t>
            </a:r>
            <a:r>
              <a:rPr lang="uk-UA" sz="1800" b="1" dirty="0"/>
              <a:t>в одному рівні цін </a:t>
            </a:r>
            <a:r>
              <a:rPr lang="uk-UA" sz="1800" dirty="0"/>
              <a:t>на </a:t>
            </a:r>
            <a:r>
              <a:rPr lang="uk-UA" sz="1800" dirty="0" smtClean="0"/>
              <a:t>паливно-мастильні </a:t>
            </a:r>
            <a:r>
              <a:rPr lang="uk-UA" sz="1800" dirty="0"/>
              <a:t>матеріали та інші ресурси, необхідні для роботи машин і механізмів, а також в одному рівні </a:t>
            </a:r>
            <a:r>
              <a:rPr lang="uk-UA" sz="1800" dirty="0" smtClean="0"/>
              <a:t>ЗП для робітників, </a:t>
            </a:r>
            <a:r>
              <a:rPr lang="uk-UA" sz="1800" dirty="0"/>
              <a:t>у протилежному випадку співставлення нормативно-розрахункової вартості робіт, передбачених нормою, і розрахункової вартості робіт з урахуванням замінених механізмів </a:t>
            </a:r>
            <a:r>
              <a:rPr lang="uk-UA" sz="1800" b="1" dirty="0"/>
              <a:t>не має сенсу</a:t>
            </a:r>
            <a:r>
              <a:rPr lang="uk-UA" sz="1800" dirty="0"/>
              <a:t>.</a:t>
            </a:r>
          </a:p>
          <a:p>
            <a:pPr algn="just">
              <a:spcBef>
                <a:spcPts val="1200"/>
              </a:spcBef>
            </a:pPr>
            <a:r>
              <a:rPr lang="uk-UA" sz="1800" dirty="0"/>
              <a:t>При застосуванні власної будівельної техніки підрядник повинен визначати вартість </a:t>
            </a: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 smtClean="0"/>
              <a:t>1 </a:t>
            </a:r>
            <a:r>
              <a:rPr lang="uk-UA" sz="1800" dirty="0" err="1" smtClean="0"/>
              <a:t>маш.години</a:t>
            </a:r>
            <a:r>
              <a:rPr lang="uk-UA" sz="1800" dirty="0" smtClean="0"/>
              <a:t> </a:t>
            </a:r>
            <a:r>
              <a:rPr lang="uk-UA" sz="1800" dirty="0"/>
              <a:t>її експлуатації відповідно до вимог ДСТУ-Н Б </a:t>
            </a:r>
            <a:r>
              <a:rPr lang="uk-UA" sz="1800" dirty="0" smtClean="0"/>
              <a:t>Д.1.1-4:2013, </a:t>
            </a:r>
            <a:r>
              <a:rPr lang="uk-UA" sz="1800" dirty="0"/>
              <a:t>при цьому розраховані ним величини </a:t>
            </a:r>
            <a:r>
              <a:rPr lang="uk-UA" sz="1800" b="1" dirty="0"/>
              <a:t>можуть</a:t>
            </a:r>
            <a:r>
              <a:rPr lang="uk-UA" sz="1800" dirty="0"/>
              <a:t> перевищити усереднені показники вартості експлуатації </a:t>
            </a:r>
            <a:r>
              <a:rPr lang="uk-UA" sz="1800" dirty="0" smtClean="0"/>
              <a:t>машин, </a:t>
            </a:r>
            <a:r>
              <a:rPr lang="uk-UA" sz="1800" dirty="0"/>
              <a:t>призначені для застосування в </a:t>
            </a:r>
            <a:r>
              <a:rPr lang="uk-UA" sz="1800" dirty="0" err="1"/>
              <a:t>інвесторській</a:t>
            </a:r>
            <a:r>
              <a:rPr lang="uk-UA" sz="1800" dirty="0"/>
              <a:t> кошторисній </a:t>
            </a:r>
            <a:r>
              <a:rPr lang="uk-UA" sz="1800" dirty="0" smtClean="0"/>
              <a:t>документації.</a:t>
            </a:r>
          </a:p>
          <a:p>
            <a:pPr algn="just">
              <a:spcBef>
                <a:spcPts val="1200"/>
              </a:spcBef>
            </a:pPr>
            <a:r>
              <a:rPr lang="uk-UA" sz="1800" dirty="0" smtClean="0"/>
              <a:t>В </a:t>
            </a:r>
            <a:r>
              <a:rPr lang="uk-UA" sz="1800" dirty="0"/>
              <a:t>економічному обґрунтуванні співставлення вартості експлуатації машин і механізмів, визначеної за </a:t>
            </a:r>
            <a:r>
              <a:rPr lang="uk-UA" sz="1800" dirty="0" smtClean="0"/>
              <a:t>РКНЕМ, </a:t>
            </a:r>
            <a:r>
              <a:rPr lang="uk-UA" sz="1800" dirty="0"/>
              <a:t>і вартості експлуатації замінених машин і механізмів здійснюється в </a:t>
            </a:r>
            <a:r>
              <a:rPr lang="uk-UA" sz="1800" b="1" dirty="0"/>
              <a:t>поточному рівні цін</a:t>
            </a:r>
            <a:r>
              <a:rPr lang="uk-UA" sz="1800" dirty="0"/>
              <a:t>, що склалися на момент складання розрахунків</a:t>
            </a:r>
            <a:r>
              <a:rPr lang="uk-UA" sz="1800" dirty="0" smtClean="0"/>
              <a:t>.</a:t>
            </a:r>
            <a:endParaRPr lang="uk-UA" sz="180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40</a:t>
            </a:fld>
            <a:endParaRPr lang="uk-UA"/>
          </a:p>
        </p:txBody>
      </p:sp>
      <p:sp>
        <p:nvSpPr>
          <p:cNvPr id="6" name="Місце для тексту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Щодо необхідності врахування однакового рівня цін на матеріально-технічні </a:t>
            </a:r>
          </a:p>
          <a:p>
            <a:r>
              <a:rPr lang="uk-UA" dirty="0" smtClean="0"/>
              <a:t>та інші ресурси під час проведення економічного порівняння доцільності </a:t>
            </a:r>
          </a:p>
          <a:p>
            <a:r>
              <a:rPr lang="uk-UA" dirty="0" smtClean="0"/>
              <a:t>заміни машин і механізмів?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165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uk-UA" dirty="0" smtClean="0"/>
              <a:t>Показники </a:t>
            </a:r>
            <a:r>
              <a:rPr lang="uk-UA" dirty="0"/>
              <a:t>вартості експлуатації будівельних машин і механізмів можуть застосовуватися тільки на стадії складання </a:t>
            </a:r>
            <a:r>
              <a:rPr lang="uk-UA" dirty="0" err="1"/>
              <a:t>інвесторської</a:t>
            </a:r>
            <a:r>
              <a:rPr lang="uk-UA" dirty="0"/>
              <a:t> кошторисної документації коли невідомий підрядник. Такий підхід у цілому забезпечує  достовірність визначення коштів на експлуатацію будівельних машин і механізмів на стадії проектування, але не може бути прийнятний при укладанні договірної ціни ні для підрядних організацій, ні для замовників будівництва, оскільки в конкретних регіонах, на конкретних будовах і при експлуатації конкретних машин і механізмів ці величини та витрати можуть істотно різнитися</a:t>
            </a:r>
            <a:r>
              <a:rPr lang="uk-UA" dirty="0" smtClean="0"/>
              <a:t>.</a:t>
            </a:r>
          </a:p>
          <a:p>
            <a:pPr algn="just"/>
            <a:endParaRPr lang="uk-UA" dirty="0"/>
          </a:p>
          <a:p>
            <a:pPr algn="just"/>
            <a:r>
              <a:rPr lang="uk-UA" dirty="0"/>
              <a:t>Тому на стадії формування договірної ціни підрядником розраховуються всі складові вартості машино-години експлуатації власної будівельної техніки.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41</a:t>
            </a:fld>
            <a:endParaRPr lang="uk-UA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uk-UA" i="1" dirty="0"/>
              <a:t>Чи повинен замовник, при укладанні договору </a:t>
            </a:r>
            <a:r>
              <a:rPr lang="uk-UA" i="1" dirty="0" err="1"/>
              <a:t>підряду</a:t>
            </a:r>
            <a:r>
              <a:rPr lang="uk-UA" i="1" dirty="0"/>
              <a:t>, підтверджувати </a:t>
            </a:r>
            <a:r>
              <a:rPr lang="uk-UA" i="1" dirty="0" smtClean="0"/>
              <a:t/>
            </a:r>
            <a:br>
              <a:rPr lang="uk-UA" i="1" dirty="0" smtClean="0"/>
            </a:br>
            <a:r>
              <a:rPr lang="uk-UA" i="1" dirty="0" smtClean="0"/>
              <a:t>вартість </a:t>
            </a:r>
            <a:r>
              <a:rPr lang="uk-UA" i="1" dirty="0"/>
              <a:t>експлуатації будівельних машин і механізмів, якщо ця вартість </a:t>
            </a:r>
            <a:r>
              <a:rPr lang="uk-UA" i="1" dirty="0" smtClean="0"/>
              <a:t/>
            </a:r>
            <a:br>
              <a:rPr lang="uk-UA" i="1" dirty="0" smtClean="0"/>
            </a:br>
            <a:r>
              <a:rPr lang="uk-UA" i="1" u="sng" dirty="0" smtClean="0"/>
              <a:t>не </a:t>
            </a:r>
            <a:r>
              <a:rPr lang="uk-UA" i="1" u="sng" dirty="0"/>
              <a:t>перевищує</a:t>
            </a:r>
            <a:r>
              <a:rPr lang="uk-UA" i="1" dirty="0"/>
              <a:t> усереднені показники вартості їх експлуатації?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9846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uk-UA" dirty="0" smtClean="0"/>
              <a:t>Відповідно </a:t>
            </a:r>
            <a:r>
              <a:rPr lang="uk-UA" dirty="0"/>
              <a:t>до діючих нормативних документів, підприємство самостійно обирає метод та порядок нарахування амортизації з урахуванням очікуваного способу отримання економічних </a:t>
            </a:r>
            <a:r>
              <a:rPr lang="uk-UA" dirty="0" err="1"/>
              <a:t>вигод</a:t>
            </a:r>
            <a:r>
              <a:rPr lang="uk-UA" dirty="0"/>
              <a:t> від його використання. Але при цьому сума амортизаційних відрахувань, що визначена в складі вартості експлуатації 1 машино-години машини за будь-яким методом, не повинна перевищувати суму амортизаційних відрахувань, розраховану за прямолінійним методом з урахуванням річного нормативного терміну експлуатації машини. </a:t>
            </a:r>
          </a:p>
          <a:p>
            <a:pPr algn="just"/>
            <a:endParaRPr lang="uk-UA" dirty="0" smtClean="0"/>
          </a:p>
          <a:p>
            <a:pPr algn="just"/>
            <a:r>
              <a:rPr lang="uk-UA" dirty="0" smtClean="0"/>
              <a:t>Але </a:t>
            </a:r>
            <a:r>
              <a:rPr lang="uk-UA" dirty="0"/>
              <a:t>варто зазначити, що при визначенні амортизаційних відрахувань доцільніше використовувати прямолінійний метод, який дозволяє враховувати рівномірний фізичний і моральний знос дорожніх машин.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42</a:t>
            </a:fld>
            <a:endParaRPr lang="uk-UA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ru-RU" sz="2400" i="1" dirty="0"/>
              <a:t>За </a:t>
            </a:r>
            <a:r>
              <a:rPr lang="ru-RU" sz="2400" i="1" dirty="0" err="1"/>
              <a:t>яким</a:t>
            </a:r>
            <a:r>
              <a:rPr lang="ru-RU" sz="2400" i="1" dirty="0"/>
              <a:t> методом </a:t>
            </a:r>
            <a:r>
              <a:rPr lang="ru-RU" sz="2400" i="1" dirty="0" err="1"/>
              <a:t>визначається</a:t>
            </a:r>
            <a:r>
              <a:rPr lang="ru-RU" sz="2400" i="1" dirty="0"/>
              <a:t> </a:t>
            </a:r>
            <a:r>
              <a:rPr lang="ru-RU" sz="2400" i="1" dirty="0" err="1"/>
              <a:t>розмір</a:t>
            </a:r>
            <a:r>
              <a:rPr lang="ru-RU" sz="2400" i="1" dirty="0"/>
              <a:t> </a:t>
            </a:r>
            <a:r>
              <a:rPr lang="ru-RU" sz="2400" i="1" dirty="0" err="1"/>
              <a:t>амортизаційних</a:t>
            </a:r>
            <a:r>
              <a:rPr lang="ru-RU" sz="2400" i="1" dirty="0"/>
              <a:t> </a:t>
            </a:r>
            <a:r>
              <a:rPr lang="ru-RU" sz="2400" i="1" dirty="0" err="1"/>
              <a:t>відрахувань</a:t>
            </a:r>
            <a:r>
              <a:rPr lang="ru-RU" sz="2400" i="1" dirty="0"/>
              <a:t> </a:t>
            </a:r>
            <a:r>
              <a:rPr lang="ru-RU" sz="2400" i="1" dirty="0" smtClean="0"/>
              <a:t>при </a:t>
            </a:r>
            <a:r>
              <a:rPr lang="ru-RU" sz="2400" i="1" dirty="0" err="1"/>
              <a:t>складанні</a:t>
            </a:r>
            <a:r>
              <a:rPr lang="ru-RU" sz="2400" i="1" dirty="0"/>
              <a:t> </a:t>
            </a:r>
            <a:r>
              <a:rPr lang="ru-RU" sz="2400" i="1" dirty="0" err="1"/>
              <a:t>договірної</a:t>
            </a:r>
            <a:r>
              <a:rPr lang="ru-RU" sz="2400" i="1" dirty="0"/>
              <a:t> </a:t>
            </a:r>
            <a:r>
              <a:rPr lang="ru-RU" sz="2400" i="1" dirty="0" err="1" smtClean="0"/>
              <a:t>ціни</a:t>
            </a:r>
            <a:r>
              <a:rPr lang="ru-RU" sz="2400" i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337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34542" y="2328988"/>
            <a:ext cx="8914258" cy="4392488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uk-UA" sz="4300" dirty="0" smtClean="0"/>
              <a:t>Положеннями ДСТУ-Н </a:t>
            </a:r>
            <a:r>
              <a:rPr lang="uk-UA" sz="4300" dirty="0"/>
              <a:t>Б Д.1.1-2:2013 </a:t>
            </a:r>
            <a:r>
              <a:rPr lang="uk-UA" sz="4300" dirty="0" smtClean="0"/>
              <a:t>передбачено</a:t>
            </a:r>
            <a:r>
              <a:rPr lang="uk-UA" sz="4300" dirty="0"/>
              <a:t>, що при розрахунках вартості експлуатації будівельних машин та механізмів, якщо внаслідок об’єктивних причин </a:t>
            </a:r>
            <a:r>
              <a:rPr lang="uk-UA" sz="4300" dirty="0" smtClean="0"/>
              <a:t>будівельні </a:t>
            </a:r>
            <a:r>
              <a:rPr lang="uk-UA" sz="4300" dirty="0"/>
              <a:t>(ремонтно-будівельні) роботи планується виконувати без застосування машин та механізмів як для </a:t>
            </a:r>
            <a:r>
              <a:rPr lang="uk-UA" sz="4300" dirty="0" err="1"/>
              <a:t>внутрішньобудівельного</a:t>
            </a:r>
            <a:r>
              <a:rPr lang="uk-UA" sz="4300" dirty="0"/>
              <a:t> транспортування матеріальних ресурсів (горизонтального і вертикального), так і для виконання робіт, або із застосуванням наявних у підрядній організації не передбачених нормами машин та механізмів, вартість таких робіт визначається </a:t>
            </a:r>
            <a:r>
              <a:rPr lang="uk-UA" sz="4300" b="1" dirty="0"/>
              <a:t>з</a:t>
            </a:r>
            <a:r>
              <a:rPr lang="uk-UA" sz="4300" dirty="0"/>
              <a:t> </a:t>
            </a:r>
            <a:r>
              <a:rPr lang="uk-UA" sz="4300" b="1" dirty="0"/>
              <a:t>урахуванням змінених умов виконання робіт з відповідними технічними </a:t>
            </a:r>
            <a:r>
              <a:rPr lang="uk-UA" sz="4300" b="1" dirty="0" smtClean="0"/>
              <a:t>у </a:t>
            </a:r>
            <a:r>
              <a:rPr lang="uk-UA" sz="4300" b="1" dirty="0"/>
              <a:t>проекті виконання робіт) та економічними обґрунтуваннями.</a:t>
            </a:r>
          </a:p>
          <a:p>
            <a:pPr marL="0" indent="0" algn="just">
              <a:buNone/>
            </a:pPr>
            <a:endParaRPr lang="uk-UA" sz="2800" dirty="0" smtClean="0"/>
          </a:p>
          <a:p>
            <a:pPr algn="just"/>
            <a:r>
              <a:rPr lang="uk-UA" sz="4300" dirty="0"/>
              <a:t>В актах за формою № КБ-2в і розрахунках до них вказується посилання на економічне обґрунтування і визначена на його основі поточна ціна одиниці виміру (графи 6-8 примірної форми № КБ-2в, наведеної в Додатку Т до </a:t>
            </a:r>
            <a:r>
              <a:rPr lang="uk-UA" sz="4300" dirty="0" smtClean="0"/>
              <a:t>ДСТУ </a:t>
            </a:r>
            <a:r>
              <a:rPr lang="uk-UA" sz="4300" dirty="0"/>
              <a:t>Д Б.1.1-1:2013</a:t>
            </a:r>
            <a:r>
              <a:rPr lang="uk-UA" sz="4300" dirty="0" smtClean="0"/>
              <a:t>).</a:t>
            </a:r>
          </a:p>
          <a:p>
            <a:pPr algn="just"/>
            <a:endParaRPr lang="uk-UA" sz="2800" dirty="0" smtClean="0"/>
          </a:p>
          <a:p>
            <a:pPr algn="just"/>
            <a:r>
              <a:rPr lang="uk-UA" sz="4300" dirty="0"/>
              <a:t>Замовник </a:t>
            </a:r>
            <a:r>
              <a:rPr lang="uk-UA" sz="4300" b="1" dirty="0"/>
              <a:t>вправі вимагати від підрядника відповідні обґрунтування</a:t>
            </a:r>
            <a:r>
              <a:rPr lang="uk-UA" sz="4300" dirty="0"/>
              <a:t> </a:t>
            </a:r>
            <a:r>
              <a:rPr lang="uk-UA" sz="4300" dirty="0" smtClean="0"/>
              <a:t>і </a:t>
            </a:r>
            <a:r>
              <a:rPr lang="uk-UA" sz="4300" dirty="0"/>
              <a:t>в кожному випадку спірні питання слід вирішувати шляхом переговорів, як це передбачено п. 113 «Загальних умов укладення та виконання договорів </a:t>
            </a:r>
            <a:r>
              <a:rPr lang="uk-UA" sz="4300" dirty="0" err="1"/>
              <a:t>підряду</a:t>
            </a:r>
            <a:r>
              <a:rPr lang="uk-UA" sz="4300" dirty="0"/>
              <a:t> в капітальному будівництві».</a:t>
            </a:r>
            <a:endParaRPr lang="uk-UA" sz="4300" dirty="0" smtClean="0"/>
          </a:p>
          <a:p>
            <a:pPr algn="just"/>
            <a:endParaRPr lang="uk-UA" sz="2800" dirty="0" smtClean="0"/>
          </a:p>
          <a:p>
            <a:pPr algn="just"/>
            <a:r>
              <a:rPr lang="ru-RU" sz="4300" dirty="0"/>
              <a:t>При правильному і </a:t>
            </a:r>
            <a:r>
              <a:rPr lang="ru-RU" sz="4300" dirty="0" err="1"/>
              <a:t>своєчасному</a:t>
            </a:r>
            <a:r>
              <a:rPr lang="ru-RU" sz="4300" dirty="0"/>
              <a:t> </a:t>
            </a:r>
            <a:r>
              <a:rPr lang="ru-RU" sz="4300" dirty="0" err="1"/>
              <a:t>оформленні</a:t>
            </a:r>
            <a:r>
              <a:rPr lang="ru-RU" sz="4300" dirty="0"/>
              <a:t> таких </a:t>
            </a:r>
            <a:r>
              <a:rPr lang="ru-RU" sz="4300" dirty="0" err="1"/>
              <a:t>замін</a:t>
            </a:r>
            <a:r>
              <a:rPr lang="ru-RU" sz="4300" dirty="0"/>
              <a:t> </a:t>
            </a:r>
            <a:r>
              <a:rPr lang="ru-RU" sz="4300" dirty="0" err="1"/>
              <a:t>ні</a:t>
            </a:r>
            <a:r>
              <a:rPr lang="ru-RU" sz="4300" dirty="0"/>
              <a:t> в </a:t>
            </a:r>
            <a:r>
              <a:rPr lang="ru-RU" sz="4300" dirty="0" err="1"/>
              <a:t>замовників</a:t>
            </a:r>
            <a:r>
              <a:rPr lang="ru-RU" sz="4300" dirty="0"/>
              <a:t>, </a:t>
            </a:r>
            <a:r>
              <a:rPr lang="ru-RU" sz="4300" dirty="0" err="1"/>
              <a:t>ні</a:t>
            </a:r>
            <a:r>
              <a:rPr lang="ru-RU" sz="4300" dirty="0"/>
              <a:t> у </a:t>
            </a:r>
            <a:r>
              <a:rPr lang="ru-RU" sz="4300" dirty="0" err="1"/>
              <a:t>фахівців</a:t>
            </a:r>
            <a:r>
              <a:rPr lang="ru-RU" sz="4300" dirty="0"/>
              <a:t> </a:t>
            </a:r>
            <a:r>
              <a:rPr lang="ru-RU" sz="4300" dirty="0" err="1"/>
              <a:t>перевіряючих</a:t>
            </a:r>
            <a:r>
              <a:rPr lang="ru-RU" sz="4300" dirty="0"/>
              <a:t> </a:t>
            </a:r>
            <a:r>
              <a:rPr lang="ru-RU" sz="4300" dirty="0" err="1"/>
              <a:t>органів</a:t>
            </a:r>
            <a:r>
              <a:rPr lang="ru-RU" sz="4300" dirty="0"/>
              <a:t> </a:t>
            </a:r>
            <a:r>
              <a:rPr lang="ru-RU" sz="4300" dirty="0" err="1"/>
              <a:t>питань</a:t>
            </a:r>
            <a:r>
              <a:rPr lang="ru-RU" sz="4300" dirty="0"/>
              <a:t> </a:t>
            </a:r>
            <a:r>
              <a:rPr lang="ru-RU" sz="4300" dirty="0" err="1"/>
              <a:t>виникати</a:t>
            </a:r>
            <a:r>
              <a:rPr lang="ru-RU" sz="4300" dirty="0"/>
              <a:t> не повинно</a:t>
            </a:r>
            <a:r>
              <a:rPr lang="ru-RU" sz="4300" dirty="0" smtClean="0"/>
              <a:t>.</a:t>
            </a:r>
            <a:endParaRPr lang="uk-UA" sz="4300" dirty="0" smtClean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43</a:t>
            </a:fld>
            <a:endParaRPr lang="uk-UA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>
          <a:xfrm>
            <a:off x="107950" y="981076"/>
            <a:ext cx="8928100" cy="1223788"/>
          </a:xfrm>
        </p:spPr>
        <p:txBody>
          <a:bodyPr>
            <a:noAutofit/>
          </a:bodyPr>
          <a:lstStyle/>
          <a:p>
            <a:r>
              <a:rPr lang="ru-RU" sz="2400" i="1" dirty="0" err="1" smtClean="0"/>
              <a:t>Чи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можна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виключати</a:t>
            </a:r>
            <a:r>
              <a:rPr lang="ru-RU" sz="2400" i="1" dirty="0" smtClean="0"/>
              <a:t> з норм </a:t>
            </a:r>
            <a:r>
              <a:rPr lang="ru-RU" sz="2400" i="1" dirty="0" err="1" smtClean="0"/>
              <a:t>машини</a:t>
            </a:r>
            <a:r>
              <a:rPr lang="ru-RU" sz="2400" i="1" dirty="0" smtClean="0"/>
              <a:t> і </a:t>
            </a:r>
            <a:r>
              <a:rPr lang="ru-RU" sz="2400" i="1" dirty="0" err="1" smtClean="0"/>
              <a:t>механізми</a:t>
            </a:r>
            <a:r>
              <a:rPr lang="ru-RU" sz="2400" i="1" dirty="0" smtClean="0"/>
              <a:t>, </a:t>
            </a:r>
            <a:r>
              <a:rPr lang="ru-RU" sz="2400" i="1" dirty="0" err="1" smtClean="0"/>
              <a:t>якщо</a:t>
            </a:r>
            <a:r>
              <a:rPr lang="ru-RU" sz="2400" i="1" dirty="0" smtClean="0"/>
              <a:t> </a:t>
            </a:r>
            <a:br>
              <a:rPr lang="ru-RU" sz="2400" i="1" dirty="0" smtClean="0"/>
            </a:br>
            <a:r>
              <a:rPr lang="ru-RU" sz="2400" i="1" dirty="0" smtClean="0"/>
              <a:t>вони </a:t>
            </a:r>
            <a:r>
              <a:rPr lang="ru-RU" sz="2400" i="1" dirty="0" err="1" smtClean="0"/>
              <a:t>фактично</a:t>
            </a:r>
            <a:r>
              <a:rPr lang="ru-RU" sz="2400" i="1" dirty="0" smtClean="0"/>
              <a:t> не </a:t>
            </a:r>
            <a:r>
              <a:rPr lang="ru-RU" sz="2400" i="1" dirty="0" err="1" smtClean="0"/>
              <a:t>використовувалися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підрядником</a:t>
            </a:r>
            <a:r>
              <a:rPr lang="ru-RU" sz="2400" i="1" dirty="0" smtClean="0"/>
              <a:t>, без </a:t>
            </a:r>
            <a:r>
              <a:rPr lang="ru-RU" sz="2400" i="1" dirty="0" err="1" smtClean="0"/>
              <a:t>коригування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інших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складових</a:t>
            </a:r>
            <a:r>
              <a:rPr lang="ru-RU" sz="2400" i="1" dirty="0" smtClean="0"/>
              <a:t> норм?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77347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44</a:t>
            </a:fld>
            <a:endParaRPr lang="uk-UA"/>
          </a:p>
        </p:txBody>
      </p:sp>
      <p:sp>
        <p:nvSpPr>
          <p:cNvPr id="12" name="Місце для тексту 11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kern="0" dirty="0" smtClean="0">
                <a:solidFill>
                  <a:srgbClr val="000000"/>
                </a:solidFill>
                <a:cs typeface="Times New Roman" pitchFamily="18" charset="0"/>
              </a:rPr>
              <a:t>Машини </a:t>
            </a:r>
            <a:r>
              <a:rPr lang="uk-UA" kern="0" dirty="0">
                <a:solidFill>
                  <a:srgbClr val="000000"/>
                </a:solidFill>
                <a:cs typeface="Times New Roman" pitchFamily="18" charset="0"/>
              </a:rPr>
              <a:t>виробництва країн СНД</a:t>
            </a:r>
            <a:endParaRPr lang="uk-UA" dirty="0"/>
          </a:p>
        </p:txBody>
      </p:sp>
      <p:sp>
        <p:nvSpPr>
          <p:cNvPr id="14" name="Місце для тексту 1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55000" lnSpcReduction="20000"/>
          </a:bodyPr>
          <a:lstStyle/>
          <a:p>
            <a:r>
              <a:rPr lang="uk-UA" sz="3800" dirty="0" smtClean="0"/>
              <a:t>Машини іноземного виробництва</a:t>
            </a:r>
            <a:endParaRPr lang="uk-UA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СОУ 42.1-37641918-064:2015 </a:t>
            </a:r>
            <a:r>
              <a:rPr lang="uk-UA" dirty="0" smtClean="0"/>
              <a:t>Терміни </a:t>
            </a:r>
            <a:r>
              <a:rPr lang="uk-UA" dirty="0"/>
              <a:t>експлуатації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дорожніх машин </a:t>
            </a:r>
            <a:r>
              <a:rPr lang="uk-UA" dirty="0"/>
              <a:t>і механізмів та норми  їх </a:t>
            </a:r>
            <a:r>
              <a:rPr lang="uk-UA" dirty="0" smtClean="0"/>
              <a:t>амортизації</a:t>
            </a:r>
            <a:endParaRPr lang="uk-UA" dirty="0"/>
          </a:p>
        </p:txBody>
      </p:sp>
      <p:pic>
        <p:nvPicPr>
          <p:cNvPr id="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4" t="14093" r="29250" b="15218"/>
          <a:stretch>
            <a:fillRect/>
          </a:stretch>
        </p:blipFill>
        <p:spPr bwMode="auto">
          <a:xfrm>
            <a:off x="123900" y="1700214"/>
            <a:ext cx="4294038" cy="459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Grp="1" noChangeAspect="1" noChangeArrowheads="1"/>
          </p:cNvPicPr>
          <p:nvPr>
            <p:ph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2" t="11778" r="32571" b="19395"/>
          <a:stretch>
            <a:fillRect/>
          </a:stretch>
        </p:blipFill>
        <p:spPr bwMode="auto">
          <a:xfrm>
            <a:off x="4722814" y="1722621"/>
            <a:ext cx="4313237" cy="455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23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err="1"/>
              <a:t>Визначення</a:t>
            </a:r>
            <a:r>
              <a:rPr lang="ru-RU" sz="2400" dirty="0"/>
              <a:t> </a:t>
            </a:r>
            <a:r>
              <a:rPr lang="ru-RU" sz="2400" dirty="0" err="1"/>
              <a:t>вартості</a:t>
            </a:r>
            <a:r>
              <a:rPr lang="ru-RU" sz="2400" dirty="0"/>
              <a:t> </a:t>
            </a:r>
            <a:br>
              <a:rPr lang="ru-RU" sz="2400" dirty="0"/>
            </a:br>
            <a:r>
              <a:rPr lang="ru-RU" sz="2400" dirty="0" err="1"/>
              <a:t>експлуатації</a:t>
            </a:r>
            <a:r>
              <a:rPr lang="ru-RU" sz="2400" dirty="0"/>
              <a:t> </a:t>
            </a:r>
            <a:r>
              <a:rPr lang="ru-RU" sz="2400" dirty="0" err="1"/>
              <a:t>техніки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орендується</a:t>
            </a: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/>
              <a:t>Вартість машино-години </a:t>
            </a:r>
            <a:r>
              <a:rPr lang="uk-UA" dirty="0" err="1"/>
              <a:t>дорожньо</a:t>
            </a:r>
            <a:r>
              <a:rPr lang="uk-UA" dirty="0"/>
              <a:t>-будівельної техніки, що </a:t>
            </a:r>
            <a:r>
              <a:rPr lang="uk-UA" b="1" dirty="0"/>
              <a:t>орендується</a:t>
            </a:r>
            <a:r>
              <a:rPr lang="uk-UA" dirty="0"/>
              <a:t>, приймається за ціною, що склалася в регіоні, яка визначена </a:t>
            </a:r>
            <a:r>
              <a:rPr lang="uk-UA" b="1" dirty="0"/>
              <a:t>на підставі аналізу ринку послуг з оренди будівельних машин та механізмів в регіоні</a:t>
            </a:r>
            <a:r>
              <a:rPr lang="uk-UA" dirty="0"/>
              <a:t> та наближених до нього територіях.</a:t>
            </a:r>
          </a:p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731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9188" y="2089876"/>
            <a:ext cx="3705631" cy="923330"/>
          </a:xfrm>
          <a:prstGeom prst="rect">
            <a:avLst/>
          </a:prstGeom>
        </p:spPr>
        <p:txBody>
          <a:bodyPr wrap="none" lIns="91429" tIns="45715" rIns="91429" bIns="45715">
            <a:spAutoFit/>
          </a:bodyPr>
          <a:lstStyle/>
          <a:p>
            <a:pPr algn="ctr"/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МАТЕРІАЛИ</a:t>
            </a:r>
            <a:endParaRPr lang="uk-UA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30" y="3572623"/>
            <a:ext cx="9284295" cy="115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46</a:t>
            </a:fld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-17330" y="6309320"/>
            <a:ext cx="916133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636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Структура собівартості дорожніх робіт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47</a:t>
            </a:fld>
            <a:endParaRPr lang="uk-UA"/>
          </a:p>
        </p:txBody>
      </p:sp>
      <p:grpSp>
        <p:nvGrpSpPr>
          <p:cNvPr id="20" name="Групувати 19"/>
          <p:cNvGrpSpPr/>
          <p:nvPr/>
        </p:nvGrpSpPr>
        <p:grpSpPr>
          <a:xfrm>
            <a:off x="122238" y="907861"/>
            <a:ext cx="8770242" cy="2011921"/>
            <a:chOff x="599984" y="1363434"/>
            <a:chExt cx="11601632" cy="2899215"/>
          </a:xfrm>
        </p:grpSpPr>
        <p:sp>
          <p:nvSpPr>
            <p:cNvPr id="8" name="TextBox 7"/>
            <p:cNvSpPr txBox="1"/>
            <p:nvPr/>
          </p:nvSpPr>
          <p:spPr>
            <a:xfrm>
              <a:off x="8542575" y="2302348"/>
              <a:ext cx="3659041" cy="196030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28001" tIns="64001" rIns="128001" bIns="64001">
              <a:spAutoFit/>
            </a:bodyPr>
            <a:lstStyle/>
            <a:p>
              <a:pPr algn="ctr">
                <a:defRPr/>
              </a:pPr>
              <a:endParaRPr lang="uk-UA" dirty="0"/>
            </a:p>
            <a:p>
              <a:pPr algn="ctr">
                <a:defRPr/>
              </a:pPr>
              <a:endParaRPr lang="uk-UA" sz="800" dirty="0"/>
            </a:p>
            <a:p>
              <a:pPr algn="ctr">
                <a:defRPr/>
              </a:pPr>
              <a:endParaRPr lang="uk-UA" dirty="0"/>
            </a:p>
            <a:p>
              <a:pPr algn="ctr">
                <a:defRPr/>
              </a:pPr>
              <a:r>
                <a:rPr lang="uk-UA" dirty="0"/>
                <a:t>СОУ 42.1-37641918-</a:t>
              </a:r>
            </a:p>
            <a:p>
              <a:pPr algn="ctr">
                <a:defRPr/>
              </a:pPr>
              <a:r>
                <a:rPr lang="uk-UA" b="1" dirty="0" smtClean="0"/>
                <a:t>085</a:t>
              </a:r>
              <a:r>
                <a:rPr lang="uk-UA" dirty="0" smtClean="0"/>
                <a:t>:2018</a:t>
              </a:r>
              <a:endParaRPr lang="uk-UA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71280" y="2302348"/>
              <a:ext cx="3659041" cy="196030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28001" tIns="64001" rIns="128001" bIns="64001">
              <a:spAutoFit/>
            </a:bodyPr>
            <a:lstStyle/>
            <a:p>
              <a:pPr algn="ctr">
                <a:defRPr/>
              </a:pPr>
              <a:endParaRPr lang="uk-UA" dirty="0"/>
            </a:p>
            <a:p>
              <a:pPr algn="ctr">
                <a:defRPr/>
              </a:pPr>
              <a:endParaRPr lang="uk-UA" sz="800" dirty="0"/>
            </a:p>
            <a:p>
              <a:pPr algn="ctr">
                <a:defRPr/>
              </a:pPr>
              <a:endParaRPr lang="uk-UA" dirty="0"/>
            </a:p>
            <a:p>
              <a:pPr algn="ctr">
                <a:defRPr/>
              </a:pPr>
              <a:r>
                <a:rPr lang="uk-UA" dirty="0"/>
                <a:t>СОУ 42.1-37641918-</a:t>
              </a:r>
            </a:p>
            <a:p>
              <a:pPr algn="ctr">
                <a:defRPr/>
              </a:pPr>
              <a:r>
                <a:rPr lang="uk-UA" b="1" dirty="0" smtClean="0"/>
                <a:t>050</a:t>
              </a:r>
              <a:r>
                <a:rPr lang="uk-UA" dirty="0" smtClean="0"/>
                <a:t>:2018</a:t>
              </a:r>
              <a:endParaRPr lang="uk-UA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81525" y="1363434"/>
              <a:ext cx="3659187" cy="1685991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8001" tIns="0" rIns="128001" bIns="0" anchor="ctr">
              <a:spAutoFit/>
            </a:bodyPr>
            <a:lstStyle/>
            <a:p>
              <a:pPr algn="ctr">
                <a:defRPr/>
              </a:pPr>
              <a:r>
                <a:rPr lang="uk-UA" dirty="0"/>
                <a:t>Капітальний </a:t>
              </a:r>
              <a:r>
                <a:rPr lang="uk-UA" dirty="0" smtClean="0"/>
                <a:t>ремонт</a:t>
              </a:r>
              <a:endParaRPr lang="uk-UA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542339" y="1363435"/>
              <a:ext cx="3659187" cy="1683886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tIns="0" rIns="0" bIns="0" anchor="ctr">
              <a:spAutoFit/>
            </a:bodyPr>
            <a:lstStyle/>
            <a:p>
              <a:pPr algn="ctr">
                <a:defRPr/>
              </a:pPr>
              <a:r>
                <a:rPr lang="uk-UA" dirty="0" smtClean="0"/>
                <a:t>Поточний ремонт та експлуатаційне </a:t>
              </a:r>
              <a:r>
                <a:rPr lang="uk-UA" dirty="0"/>
                <a:t>утримання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9984" y="2302348"/>
              <a:ext cx="3659041" cy="196030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28001" tIns="64001" rIns="128001" bIns="64001">
              <a:spAutoFit/>
            </a:bodyPr>
            <a:lstStyle/>
            <a:p>
              <a:pPr algn="ctr">
                <a:defRPr/>
              </a:pPr>
              <a:endParaRPr lang="uk-UA" dirty="0"/>
            </a:p>
            <a:p>
              <a:pPr algn="ctr">
                <a:defRPr/>
              </a:pPr>
              <a:endParaRPr lang="uk-UA" sz="800" dirty="0"/>
            </a:p>
            <a:p>
              <a:pPr algn="ctr">
                <a:defRPr/>
              </a:pPr>
              <a:endParaRPr lang="uk-UA" dirty="0"/>
            </a:p>
            <a:p>
              <a:pPr algn="ctr">
                <a:defRPr/>
              </a:pPr>
              <a:r>
                <a:rPr lang="uk-UA" dirty="0"/>
                <a:t>ДСТУ Б Д.1.1-1:2013</a:t>
              </a:r>
            </a:p>
            <a:p>
              <a:pPr algn="ctr">
                <a:defRPr/>
              </a:pPr>
              <a:r>
                <a:rPr lang="uk-UA" dirty="0"/>
                <a:t>та ряд настанов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0075" y="1363434"/>
              <a:ext cx="3659187" cy="1683886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8001" tIns="0" rIns="128001" bIns="0" anchor="ctr">
              <a:spAutoFit/>
            </a:bodyPr>
            <a:lstStyle/>
            <a:p>
              <a:pPr algn="ctr">
                <a:defRPr/>
              </a:pPr>
              <a:r>
                <a:rPr lang="uk-UA" dirty="0"/>
                <a:t>Нове будівництво та реконструкція</a:t>
              </a:r>
            </a:p>
          </p:txBody>
        </p:sp>
      </p:grpSp>
      <p:sp>
        <p:nvSpPr>
          <p:cNvPr id="19" name="TextBox 39"/>
          <p:cNvSpPr txBox="1">
            <a:spLocks noChangeArrowheads="1"/>
          </p:cNvSpPr>
          <p:nvPr/>
        </p:nvSpPr>
        <p:spPr bwMode="auto">
          <a:xfrm>
            <a:off x="122238" y="5664990"/>
            <a:ext cx="8842250" cy="99101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7985" tIns="63993" rIns="127985" bIns="63993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uk-UA" dirty="0">
                <a:latin typeface="+mn-lt"/>
              </a:rPr>
              <a:t>Вартість матеріалів визначається на підставі проведеного аналізу поточних цін на ринку матеріалів</a:t>
            </a:r>
          </a:p>
        </p:txBody>
      </p:sp>
      <p:graphicFrame>
        <p:nvGraphicFramePr>
          <p:cNvPr id="23" name="Діаграма 22"/>
          <p:cNvGraphicFramePr/>
          <p:nvPr>
            <p:extLst/>
          </p:nvPr>
        </p:nvGraphicFramePr>
        <p:xfrm>
          <a:off x="122239" y="3162404"/>
          <a:ext cx="5768144" cy="2426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Діаграма 23"/>
          <p:cNvGraphicFramePr/>
          <p:nvPr>
            <p:extLst/>
          </p:nvPr>
        </p:nvGraphicFramePr>
        <p:xfrm>
          <a:off x="5985603" y="3162404"/>
          <a:ext cx="5768144" cy="2426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8" name="Прямая со стрелкой 27"/>
          <p:cNvCxnSpPr>
            <a:stCxn id="12" idx="2"/>
          </p:cNvCxnSpPr>
          <p:nvPr/>
        </p:nvCxnSpPr>
        <p:spPr>
          <a:xfrm>
            <a:off x="1505262" y="2919782"/>
            <a:ext cx="0" cy="442843"/>
          </a:xfrm>
          <a:prstGeom prst="straightConnector1">
            <a:avLst/>
          </a:prstGeom>
          <a:ln>
            <a:solidFill>
              <a:srgbClr val="000000"/>
            </a:solidFill>
            <a:tailEnd type="stealth" w="med" len="lg"/>
          </a:ln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21"/>
          <p:cNvCxnSpPr>
            <a:stCxn id="9" idx="2"/>
          </p:cNvCxnSpPr>
          <p:nvPr/>
        </p:nvCxnSpPr>
        <p:spPr>
          <a:xfrm flipH="1">
            <a:off x="1835697" y="2919782"/>
            <a:ext cx="2671662" cy="581226"/>
          </a:xfrm>
          <a:prstGeom prst="straightConnector1">
            <a:avLst/>
          </a:prstGeom>
          <a:ln>
            <a:tailEnd type="stealth" w="med" len="lg"/>
          </a:ln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7"/>
          <p:cNvCxnSpPr>
            <a:stCxn id="8" idx="2"/>
          </p:cNvCxnSpPr>
          <p:nvPr/>
        </p:nvCxnSpPr>
        <p:spPr>
          <a:xfrm flipH="1">
            <a:off x="7509332" y="2919782"/>
            <a:ext cx="124" cy="442843"/>
          </a:xfrm>
          <a:prstGeom prst="straightConnector1">
            <a:avLst/>
          </a:prstGeom>
          <a:ln>
            <a:solidFill>
              <a:srgbClr val="000000"/>
            </a:solidFill>
            <a:tailEnd type="stealth" w="med" len="lg"/>
          </a:ln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79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Проблема</a:t>
            </a:r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48</a:t>
            </a:fld>
            <a:endParaRPr lang="uk-UA"/>
          </a:p>
        </p:txBody>
      </p:sp>
      <p:sp>
        <p:nvSpPr>
          <p:cNvPr id="6" name="Прямоугольник 1"/>
          <p:cNvSpPr/>
          <p:nvPr/>
        </p:nvSpPr>
        <p:spPr>
          <a:xfrm>
            <a:off x="1513632" y="1090182"/>
            <a:ext cx="6120680" cy="181587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17" tIns="45709" rIns="91417" bIns="45709">
            <a:spAutoFit/>
          </a:bodyPr>
          <a:lstStyle/>
          <a:p>
            <a:pPr algn="ctr"/>
            <a:r>
              <a:rPr lang="uk-UA" sz="2800" dirty="0">
                <a:solidFill>
                  <a:prstClr val="black"/>
                </a:solidFill>
              </a:rPr>
              <a:t>Нормативними документами не встановлена процедура збору та аналізу інформації щодо вартості матеріальних ресурсів</a:t>
            </a:r>
            <a:endParaRPr lang="uk-U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-176584" y="1036321"/>
            <a:ext cx="2001794" cy="1862048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uk-UA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1"/>
                  </a:outerShdw>
                </a:effectLst>
                <a:latin typeface="Century Gothic" pitchFamily="34" charset="0"/>
              </a:rPr>
              <a:t>!!!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22734" y="1036321"/>
            <a:ext cx="2001794" cy="1862048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uk-UA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1"/>
                  </a:outerShdw>
                </a:effectLst>
                <a:latin typeface="Century Gothic" pitchFamily="34" charset="0"/>
              </a:rPr>
              <a:t>!!!</a:t>
            </a:r>
          </a:p>
        </p:txBody>
      </p:sp>
      <p:sp>
        <p:nvSpPr>
          <p:cNvPr id="9" name="Прямоугольник 2"/>
          <p:cNvSpPr/>
          <p:nvPr/>
        </p:nvSpPr>
        <p:spPr>
          <a:xfrm>
            <a:off x="1513632" y="3759484"/>
            <a:ext cx="6120680" cy="224675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17" tIns="45709" rIns="91417" bIns="45709">
            <a:spAutoFit/>
          </a:bodyPr>
          <a:lstStyle/>
          <a:p>
            <a:pPr algn="ctr"/>
            <a:r>
              <a:rPr lang="uk-UA" sz="2800" dirty="0">
                <a:solidFill>
                  <a:prstClr val="black"/>
                </a:solidFill>
              </a:rPr>
              <a:t>Замовник самостійно визначає порядок здійснення аналізу поточних цін на ринку будівельних матеріалів, виробів та конструкцій, що склалися у регіоні</a:t>
            </a:r>
            <a:endParaRPr lang="uk-U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-176584" y="3982622"/>
            <a:ext cx="2001794" cy="1862048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uk-UA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1"/>
                  </a:outerShdw>
                </a:effectLst>
                <a:latin typeface="Century Gothic" pitchFamily="34" charset="0"/>
              </a:rPr>
              <a:t>!!!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22734" y="3982622"/>
            <a:ext cx="2001794" cy="1862048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uk-UA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1"/>
                  </a:outerShdw>
                </a:effectLst>
                <a:latin typeface="Century Gothic" pitchFamily="34" charset="0"/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172395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Моніторинг цін</a:t>
            </a:r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49</a:t>
            </a:fld>
            <a:endParaRPr lang="uk-UA"/>
          </a:p>
        </p:txBody>
      </p:sp>
      <p:grpSp>
        <p:nvGrpSpPr>
          <p:cNvPr id="18" name="Групувати 17"/>
          <p:cNvGrpSpPr/>
          <p:nvPr/>
        </p:nvGrpSpPr>
        <p:grpSpPr>
          <a:xfrm>
            <a:off x="35342" y="980729"/>
            <a:ext cx="9001154" cy="5184578"/>
            <a:chOff x="-156496" y="1361275"/>
            <a:chExt cx="12950296" cy="8076641"/>
          </a:xfrm>
        </p:grpSpPr>
        <p:sp>
          <p:nvSpPr>
            <p:cNvPr id="6" name="Прямоугольник 26"/>
            <p:cNvSpPr/>
            <p:nvPr/>
          </p:nvSpPr>
          <p:spPr>
            <a:xfrm>
              <a:off x="-31475" y="7172855"/>
              <a:ext cx="12825275" cy="226506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128001" tIns="64001" rIns="128001" bIns="64001" anchor="ctr"/>
            <a:lstStyle/>
            <a:p>
              <a:pPr algn="ctr">
                <a:defRPr/>
              </a:pPr>
              <a:endParaRPr lang="uk-UA" sz="1400" dirty="0"/>
            </a:p>
          </p:txBody>
        </p:sp>
        <p:sp>
          <p:nvSpPr>
            <p:cNvPr id="7" name="Прямоугольник 25"/>
            <p:cNvSpPr/>
            <p:nvPr/>
          </p:nvSpPr>
          <p:spPr>
            <a:xfrm>
              <a:off x="-31475" y="4870565"/>
              <a:ext cx="12825275" cy="208892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128001" tIns="64001" rIns="128001" bIns="64001" anchor="ctr"/>
            <a:lstStyle/>
            <a:p>
              <a:pPr algn="ctr">
                <a:defRPr/>
              </a:pPr>
              <a:endParaRPr lang="uk-UA" sz="1200" dirty="0"/>
            </a:p>
          </p:txBody>
        </p:sp>
        <p:sp>
          <p:nvSpPr>
            <p:cNvPr id="8" name="Прямоугольник 11"/>
            <p:cNvSpPr/>
            <p:nvPr/>
          </p:nvSpPr>
          <p:spPr>
            <a:xfrm>
              <a:off x="-31475" y="1361275"/>
              <a:ext cx="12825275" cy="323770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28001" tIns="64001" rIns="128001" bIns="64001" anchor="ctr"/>
            <a:lstStyle/>
            <a:p>
              <a:pPr algn="ctr">
                <a:defRPr/>
              </a:pPr>
              <a:endParaRPr lang="uk-UA" sz="1400" dirty="0"/>
            </a:p>
          </p:txBody>
        </p:sp>
        <p:sp>
          <p:nvSpPr>
            <p:cNvPr id="9" name="TextBox 1"/>
            <p:cNvSpPr txBox="1">
              <a:spLocks noChangeArrowheads="1"/>
            </p:cNvSpPr>
            <p:nvPr/>
          </p:nvSpPr>
          <p:spPr bwMode="auto">
            <a:xfrm>
              <a:off x="2" y="2160259"/>
              <a:ext cx="2800348" cy="1639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8001" tIns="64001" rIns="128001" bIns="64001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uk-UA" sz="2000" dirty="0" err="1"/>
                <a:t>Інвесторська</a:t>
              </a:r>
              <a:r>
                <a:rPr lang="uk-UA" sz="2000" dirty="0"/>
                <a:t> кошторисна документація</a:t>
              </a:r>
            </a:p>
          </p:txBody>
        </p:sp>
        <p:sp>
          <p:nvSpPr>
            <p:cNvPr id="10" name="TextBox 19"/>
            <p:cNvSpPr txBox="1">
              <a:spLocks noChangeArrowheads="1"/>
            </p:cNvSpPr>
            <p:nvPr/>
          </p:nvSpPr>
          <p:spPr bwMode="auto">
            <a:xfrm>
              <a:off x="-9651" y="5367095"/>
              <a:ext cx="2932112" cy="1160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001" tIns="64001" rIns="128001" bIns="64001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uk-UA" sz="2000" dirty="0"/>
                <a:t>Тендер</a:t>
              </a:r>
            </a:p>
            <a:p>
              <a:pPr algn="ctr" eaLnBrk="1" hangingPunct="1"/>
              <a:r>
                <a:rPr lang="uk-UA" sz="2000" dirty="0"/>
                <a:t>Договірна ціна</a:t>
              </a:r>
            </a:p>
          </p:txBody>
        </p:sp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>
              <a:off x="-156496" y="7530927"/>
              <a:ext cx="3225800" cy="1639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001" tIns="64001" rIns="128001" bIns="64001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uk-UA" sz="2000" dirty="0"/>
                <a:t>КБ-2в</a:t>
              </a:r>
            </a:p>
            <a:p>
              <a:pPr algn="ctr" eaLnBrk="1" hangingPunct="1"/>
              <a:r>
                <a:rPr lang="uk-UA" sz="2000" dirty="0" err="1"/>
                <a:t>Взаємо-розрахунки</a:t>
              </a:r>
              <a:endParaRPr lang="uk-UA" sz="20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00350" y="1536961"/>
              <a:ext cx="5594350" cy="2886332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28001" tIns="64001" rIns="128001" bIns="64001">
              <a:spAutoFit/>
            </a:bodyPr>
            <a:lstStyle/>
            <a:p>
              <a:pPr algn="just">
                <a:defRPr/>
              </a:pPr>
              <a:r>
                <a:rPr lang="ru-RU" sz="1600" dirty="0" err="1"/>
                <a:t>Поточні</a:t>
              </a:r>
              <a:r>
                <a:rPr lang="ru-RU" sz="1600" dirty="0"/>
                <a:t> </a:t>
              </a:r>
              <a:r>
                <a:rPr lang="ru-RU" sz="1600" dirty="0" err="1"/>
                <a:t>ціни</a:t>
              </a:r>
              <a:r>
                <a:rPr lang="ru-RU" sz="1600" dirty="0"/>
                <a:t> на </a:t>
              </a:r>
              <a:r>
                <a:rPr lang="ru-RU" sz="1600" dirty="0" err="1"/>
                <a:t>матеріальні</a:t>
              </a:r>
              <a:r>
                <a:rPr lang="ru-RU" sz="1600" dirty="0"/>
                <a:t> </a:t>
              </a:r>
              <a:r>
                <a:rPr lang="ru-RU" sz="1600" dirty="0" err="1"/>
                <a:t>ресурси</a:t>
              </a:r>
              <a:r>
                <a:rPr lang="ru-RU" sz="1600" dirty="0"/>
                <a:t> </a:t>
              </a:r>
              <a:r>
                <a:rPr lang="ru-RU" sz="1600" dirty="0" err="1"/>
                <a:t>приймаються</a:t>
              </a:r>
              <a:r>
                <a:rPr lang="ru-RU" sz="1600" dirty="0"/>
                <a:t> за </a:t>
              </a:r>
              <a:r>
                <a:rPr lang="ru-RU" sz="1600" dirty="0" err="1"/>
                <a:t>даними</a:t>
              </a:r>
              <a:r>
                <a:rPr lang="ru-RU" sz="1600" dirty="0"/>
                <a:t> </a:t>
              </a:r>
              <a:r>
                <a:rPr lang="ru-RU" sz="1600" dirty="0" err="1"/>
                <a:t>замовника</a:t>
              </a:r>
              <a:r>
                <a:rPr lang="ru-RU" sz="1600" dirty="0"/>
                <a:t> за </a:t>
              </a:r>
              <a:r>
                <a:rPr lang="ru-RU" sz="1600" dirty="0" err="1"/>
                <a:t>обґрунтованою</a:t>
              </a:r>
              <a:r>
                <a:rPr lang="ru-RU" sz="1600" dirty="0"/>
                <a:t> (як правило, </a:t>
              </a:r>
              <a:r>
                <a:rPr lang="ru-RU" sz="1600" dirty="0" err="1"/>
                <a:t>найменшою</a:t>
              </a:r>
              <a:r>
                <a:rPr lang="ru-RU" sz="1600" dirty="0"/>
                <a:t> при </a:t>
              </a:r>
              <a:r>
                <a:rPr lang="ru-RU" sz="1600" dirty="0" err="1"/>
                <a:t>всіх</a:t>
              </a:r>
              <a:r>
                <a:rPr lang="ru-RU" sz="1600" dirty="0"/>
                <a:t> </a:t>
              </a:r>
              <a:r>
                <a:rPr lang="ru-RU" sz="1600" dirty="0" err="1"/>
                <a:t>рівних</a:t>
              </a:r>
              <a:r>
                <a:rPr lang="ru-RU" sz="1600" dirty="0"/>
                <a:t> характеристиках) </a:t>
              </a:r>
              <a:r>
                <a:rPr lang="ru-RU" sz="1600" dirty="0" err="1"/>
                <a:t>ціною</a:t>
              </a:r>
              <a:r>
                <a:rPr lang="ru-RU" sz="1600" dirty="0"/>
                <a:t>  </a:t>
              </a:r>
              <a:r>
                <a:rPr lang="ru-RU" sz="1600" dirty="0" err="1"/>
                <a:t>матеріальних</a:t>
              </a:r>
              <a:r>
                <a:rPr lang="ru-RU" sz="1600" dirty="0"/>
                <a:t> </a:t>
              </a:r>
              <a:r>
                <a:rPr lang="ru-RU" sz="1600" dirty="0" err="1"/>
                <a:t>ресурсів</a:t>
              </a:r>
              <a:r>
                <a:rPr lang="ru-RU" sz="1600" dirty="0"/>
                <a:t> на </a:t>
              </a:r>
              <a:r>
                <a:rPr lang="ru-RU" sz="1600" dirty="0" err="1"/>
                <a:t>підставі</a:t>
              </a:r>
              <a:r>
                <a:rPr lang="ru-RU" sz="1600" dirty="0"/>
                <a:t> </a:t>
              </a:r>
              <a:r>
                <a:rPr lang="ru-RU" sz="1600" dirty="0" err="1"/>
                <a:t>проведеного</a:t>
              </a:r>
              <a:r>
                <a:rPr lang="ru-RU" sz="1600" dirty="0"/>
                <a:t> </a:t>
              </a:r>
              <a:r>
                <a:rPr lang="ru-RU" sz="1600" dirty="0" err="1"/>
                <a:t>аналізу</a:t>
              </a:r>
              <a:r>
                <a:rPr lang="ru-RU" sz="1600" dirty="0"/>
                <a:t> </a:t>
              </a:r>
              <a:r>
                <a:rPr lang="ru-RU" sz="1600" dirty="0" err="1"/>
                <a:t>поточних</a:t>
              </a:r>
              <a:r>
                <a:rPr lang="ru-RU" sz="1600" dirty="0"/>
                <a:t> </a:t>
              </a:r>
              <a:r>
                <a:rPr lang="ru-RU" sz="1600" dirty="0" err="1"/>
                <a:t>цін</a:t>
              </a:r>
              <a:r>
                <a:rPr lang="ru-RU" sz="1600" dirty="0"/>
                <a:t> на ринку </a:t>
              </a:r>
              <a:r>
                <a:rPr lang="uk-UA" sz="1600" dirty="0"/>
                <a:t>у регіоні</a:t>
              </a:r>
            </a:p>
          </p:txBody>
        </p:sp>
        <p:cxnSp>
          <p:nvCxnSpPr>
            <p:cNvPr id="13" name="Прямая соединительная линия 4"/>
            <p:cNvCxnSpPr/>
            <p:nvPr/>
          </p:nvCxnSpPr>
          <p:spPr>
            <a:xfrm>
              <a:off x="31751" y="4714875"/>
              <a:ext cx="127381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23"/>
            <p:cNvCxnSpPr/>
            <p:nvPr/>
          </p:nvCxnSpPr>
          <p:spPr>
            <a:xfrm>
              <a:off x="31751" y="7042150"/>
              <a:ext cx="127381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Прямоугольник 2"/>
            <p:cNvSpPr/>
            <p:nvPr/>
          </p:nvSpPr>
          <p:spPr>
            <a:xfrm>
              <a:off x="2800350" y="4838715"/>
              <a:ext cx="5662614" cy="451649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128001" tIns="64001" rIns="128001" bIns="64001">
              <a:spAutoFit/>
            </a:bodyPr>
            <a:lstStyle/>
            <a:p>
              <a:pPr algn="just">
                <a:defRPr/>
              </a:pPr>
              <a:r>
                <a:rPr lang="ru-RU" sz="2000" dirty="0" err="1"/>
                <a:t>Поточні</a:t>
              </a:r>
              <a:r>
                <a:rPr lang="ru-RU" sz="2000" dirty="0"/>
                <a:t> </a:t>
              </a:r>
              <a:r>
                <a:rPr lang="ru-RU" sz="2000" dirty="0" err="1"/>
                <a:t>ціни</a:t>
              </a:r>
              <a:r>
                <a:rPr lang="ru-RU" sz="2000" dirty="0"/>
                <a:t> на </a:t>
              </a:r>
              <a:r>
                <a:rPr lang="ru-RU" sz="2000" dirty="0" err="1"/>
                <a:t>матеріальні</a:t>
              </a:r>
              <a:r>
                <a:rPr lang="ru-RU" sz="2000" dirty="0"/>
                <a:t> </a:t>
              </a:r>
              <a:r>
                <a:rPr lang="ru-RU" sz="2000" dirty="0" err="1"/>
                <a:t>ресурси</a:t>
              </a:r>
              <a:r>
                <a:rPr lang="ru-RU" sz="2000" dirty="0"/>
                <a:t> </a:t>
              </a:r>
              <a:r>
                <a:rPr lang="ru-RU" sz="2000" dirty="0" err="1"/>
                <a:t>приймаються</a:t>
              </a:r>
              <a:r>
                <a:rPr lang="ru-RU" sz="2000" dirty="0"/>
                <a:t> за </a:t>
              </a:r>
              <a:r>
                <a:rPr lang="ru-RU" sz="2000" dirty="0" err="1"/>
                <a:t>обґрунтованими</a:t>
              </a:r>
              <a:r>
                <a:rPr lang="ru-RU" sz="2000" dirty="0"/>
                <a:t>, як правило, </a:t>
              </a:r>
              <a:r>
                <a:rPr lang="ru-RU" sz="2000" dirty="0" err="1"/>
                <a:t>найменшими</a:t>
              </a:r>
              <a:r>
                <a:rPr lang="ru-RU" sz="2000" dirty="0"/>
                <a:t> (при </a:t>
              </a:r>
              <a:r>
                <a:rPr lang="ru-RU" sz="2000" dirty="0" err="1"/>
                <a:t>всіх</a:t>
              </a:r>
              <a:r>
                <a:rPr lang="ru-RU" sz="2000" dirty="0"/>
                <a:t> </a:t>
              </a:r>
              <a:r>
                <a:rPr lang="ru-RU" sz="2000" dirty="0" err="1"/>
                <a:t>рівних</a:t>
              </a:r>
              <a:r>
                <a:rPr lang="ru-RU" sz="2000" dirty="0"/>
                <a:t> характеристиках) </a:t>
              </a:r>
              <a:r>
                <a:rPr lang="ru-RU" sz="2000" dirty="0" err="1"/>
                <a:t>цінами</a:t>
              </a:r>
              <a:r>
                <a:rPr lang="ru-RU" sz="2000" dirty="0"/>
                <a:t> на </a:t>
              </a:r>
              <a:r>
                <a:rPr lang="ru-RU" sz="2000" dirty="0" err="1"/>
                <a:t>підставі</a:t>
              </a:r>
              <a:r>
                <a:rPr lang="ru-RU" sz="2000" dirty="0"/>
                <a:t> </a:t>
              </a:r>
              <a:r>
                <a:rPr lang="ru-RU" sz="2000" dirty="0" err="1"/>
                <a:t>проведеного</a:t>
              </a:r>
              <a:r>
                <a:rPr lang="ru-RU" sz="2000" dirty="0"/>
                <a:t> </a:t>
              </a:r>
              <a:r>
                <a:rPr lang="ru-RU" sz="2000" dirty="0" err="1"/>
                <a:t>претен-дентом</a:t>
              </a:r>
              <a:r>
                <a:rPr lang="ru-RU" sz="2000" dirty="0"/>
                <a:t> (</a:t>
              </a:r>
              <a:r>
                <a:rPr lang="ru-RU" sz="2000" dirty="0" err="1"/>
                <a:t>підрядником</a:t>
              </a:r>
              <a:r>
                <a:rPr lang="ru-RU" sz="2000" dirty="0"/>
                <a:t>) </a:t>
              </a:r>
              <a:r>
                <a:rPr lang="ru-RU" sz="2000" dirty="0" err="1"/>
                <a:t>аналізу</a:t>
              </a:r>
              <a:r>
                <a:rPr lang="ru-RU" sz="2000" dirty="0"/>
                <a:t> </a:t>
              </a:r>
              <a:r>
                <a:rPr lang="ru-RU" sz="2000" dirty="0" err="1"/>
                <a:t>цін</a:t>
              </a:r>
              <a:r>
                <a:rPr lang="ru-RU" sz="2000" dirty="0"/>
                <a:t> на ринку </a:t>
              </a:r>
              <a:r>
                <a:rPr lang="uk-UA" sz="2000" dirty="0"/>
                <a:t>будівельних матеріалів в регіоні</a:t>
              </a:r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8469313" y="1536961"/>
              <a:ext cx="4268788" cy="288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4001" rIns="0" bIns="64001">
              <a:spAutoFit/>
            </a:bodyPr>
            <a:lstStyle>
              <a:lvl1pPr marL="400050" indent="-4000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just" eaLnBrk="1" hangingPunct="1">
                <a:buFont typeface="Wingdings" pitchFamily="2" charset="2"/>
                <a:buChar char="ü"/>
              </a:pPr>
              <a:r>
                <a:rPr lang="uk-UA" sz="1600" b="1" i="1" u="sng" dirty="0"/>
                <a:t>Замовник</a:t>
              </a:r>
              <a:r>
                <a:rPr lang="uk-UA" sz="1600" b="1" i="1" dirty="0"/>
                <a:t> </a:t>
              </a:r>
              <a:r>
                <a:rPr lang="uk-UA" sz="1600" i="1" dirty="0"/>
                <a:t>здійснює моні-</a:t>
              </a:r>
              <a:r>
                <a:rPr lang="uk-UA" sz="1600" i="1" dirty="0" err="1"/>
                <a:t>торинг</a:t>
              </a:r>
              <a:r>
                <a:rPr lang="uk-UA" sz="1600" i="1" dirty="0"/>
                <a:t> цін та надає вихідні дані проектанту;</a:t>
              </a:r>
            </a:p>
            <a:p>
              <a:pPr algn="just" eaLnBrk="1" hangingPunct="1">
                <a:buFont typeface="Wingdings" pitchFamily="2" charset="2"/>
                <a:buChar char="ü"/>
              </a:pPr>
              <a:r>
                <a:rPr lang="uk-UA" sz="1600" b="1" i="1" u="sng" dirty="0"/>
                <a:t>Проектант та </a:t>
              </a:r>
              <a:r>
                <a:rPr lang="uk-UA" sz="1600" b="1" i="1" u="sng" dirty="0" err="1"/>
                <a:t>експер-тна</a:t>
              </a:r>
              <a:r>
                <a:rPr lang="uk-UA" sz="1600" b="1" i="1" u="sng" dirty="0"/>
                <a:t> організація</a:t>
              </a:r>
              <a:r>
                <a:rPr lang="uk-UA" sz="1600" b="1" i="1" dirty="0"/>
                <a:t> </a:t>
              </a:r>
              <a:r>
                <a:rPr lang="uk-UA" sz="1600" i="1" dirty="0" err="1"/>
                <a:t>прово-дять</a:t>
              </a:r>
              <a:r>
                <a:rPr lang="uk-UA" sz="1600" i="1" dirty="0"/>
                <a:t> власний моніторинг цін</a:t>
              </a:r>
              <a:endParaRPr lang="uk-UA" sz="1600" b="1" i="1" u="sng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064179" y="4823333"/>
              <a:ext cx="3691386" cy="4518953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lIns="125985" tIns="64001" rIns="125985" bIns="64001">
              <a:noAutofit/>
            </a:bodyPr>
            <a:lstStyle/>
            <a:p>
              <a:pPr marL="399954" indent="-399954" algn="just">
                <a:buFont typeface="Wingdings" panose="05000000000000000000" pitchFamily="2" charset="2"/>
                <a:buChar char="ü"/>
                <a:defRPr/>
              </a:pPr>
              <a:r>
                <a:rPr lang="uk-UA" sz="2000" b="1" i="1" u="sng" dirty="0"/>
                <a:t>Підрядник</a:t>
              </a:r>
              <a:r>
                <a:rPr lang="uk-UA" sz="2000" b="1" i="1" dirty="0"/>
                <a:t> </a:t>
              </a:r>
              <a:r>
                <a:rPr lang="uk-UA" sz="2000" i="1" dirty="0"/>
                <a:t>здійснює моніторинг цін у регіоні;</a:t>
              </a:r>
            </a:p>
            <a:p>
              <a:pPr marL="399954" indent="-399954" algn="just">
                <a:buFont typeface="Wingdings" panose="05000000000000000000" pitchFamily="2" charset="2"/>
                <a:buChar char="ü"/>
                <a:defRPr/>
              </a:pPr>
              <a:r>
                <a:rPr lang="uk-UA" sz="2000" b="1" i="1" u="sng" dirty="0"/>
                <a:t>Замовник</a:t>
              </a:r>
              <a:r>
                <a:rPr lang="uk-UA" sz="2000" i="1" dirty="0"/>
                <a:t> погоджує результат </a:t>
              </a:r>
              <a:r>
                <a:rPr lang="uk-UA" sz="2000" i="1" dirty="0" smtClean="0"/>
                <a:t>моніторингу</a:t>
              </a:r>
              <a:endParaRPr lang="uk-UA" sz="2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9904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Наказ № 270 - скасовано</a:t>
            </a:r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50</a:t>
            </a:fld>
            <a:endParaRPr lang="uk-UA"/>
          </a:p>
        </p:txBody>
      </p:sp>
      <p:sp>
        <p:nvSpPr>
          <p:cNvPr id="12" name="Місце для тексту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4" name="Місце для тексту 1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5" name="Picture 16"/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 cstate="print">
            <a:lum bright="-38000"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" t="1259" r="-356" b="7857"/>
          <a:stretch/>
        </p:blipFill>
        <p:spPr bwMode="auto">
          <a:xfrm>
            <a:off x="122238" y="980506"/>
            <a:ext cx="4140000" cy="518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Множення 15"/>
          <p:cNvSpPr/>
          <p:nvPr/>
        </p:nvSpPr>
        <p:spPr>
          <a:xfrm>
            <a:off x="392038" y="764704"/>
            <a:ext cx="3600400" cy="5400600"/>
          </a:xfrm>
          <a:prstGeom prst="mathMultiply">
            <a:avLst>
              <a:gd name="adj1" fmla="val 10591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7" name="Місце для вмісту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0" t="5438" r="1538" b="14058"/>
          <a:stretch/>
        </p:blipFill>
        <p:spPr>
          <a:xfrm>
            <a:off x="4896496" y="980729"/>
            <a:ext cx="4140000" cy="5328591"/>
          </a:xfrm>
        </p:spPr>
      </p:pic>
      <p:sp>
        <p:nvSpPr>
          <p:cNvPr id="18" name="Стрілка вправо з вирізом 17"/>
          <p:cNvSpPr/>
          <p:nvPr/>
        </p:nvSpPr>
        <p:spPr>
          <a:xfrm>
            <a:off x="3347864" y="3356992"/>
            <a:ext cx="1584176" cy="504056"/>
          </a:xfrm>
          <a:prstGeom prst="notched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150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114872" y="970455"/>
            <a:ext cx="8914258" cy="5328592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Окреме доручення 254</a:t>
            </a:r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51</a:t>
            </a:fld>
            <a:endParaRPr lang="uk-UA"/>
          </a:p>
        </p:txBody>
      </p:sp>
      <p:pic>
        <p:nvPicPr>
          <p:cNvPr id="15" name="Місце для вмісту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8" t="3356" r="2595" b="10529"/>
          <a:stretch/>
        </p:blipFill>
        <p:spPr>
          <a:xfrm rot="60000">
            <a:off x="2627785" y="921643"/>
            <a:ext cx="3888432" cy="548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4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Перелік матеріалів</a:t>
            </a:r>
            <a:endParaRPr lang="uk-UA" dirty="0"/>
          </a:p>
        </p:txBody>
      </p:sp>
      <p:graphicFrame>
        <p:nvGraphicFramePr>
          <p:cNvPr id="20" name="Місце для вмісту 19"/>
          <p:cNvGraphicFramePr>
            <a:graphicFrameLocks noGrp="1"/>
          </p:cNvGraphicFramePr>
          <p:nvPr>
            <p:ph idx="1"/>
            <p:extLst/>
          </p:nvPr>
        </p:nvGraphicFramePr>
        <p:xfrm>
          <a:off x="114300" y="969963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52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573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Матеріали, які вже відсутні у переліку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i="1" dirty="0" smtClean="0"/>
              <a:t>Сталь </a:t>
            </a:r>
            <a:r>
              <a:rPr lang="ru-RU" i="1" dirty="0" err="1"/>
              <a:t>листова</a:t>
            </a:r>
            <a:r>
              <a:rPr lang="ru-RU" i="1" dirty="0"/>
              <a:t> </a:t>
            </a:r>
            <a:r>
              <a:rPr lang="ru-RU" i="1" dirty="0" err="1"/>
              <a:t>холоднокатана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smtClean="0"/>
              <a:t>Шпунт </a:t>
            </a:r>
            <a:r>
              <a:rPr lang="ru-RU" i="1" dirty="0" err="1"/>
              <a:t>металевий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smtClean="0"/>
              <a:t>Балки </a:t>
            </a:r>
            <a:r>
              <a:rPr lang="ru-RU" i="1" dirty="0" err="1"/>
              <a:t>автодорожні</a:t>
            </a:r>
            <a:r>
              <a:rPr lang="ru-RU" i="1" dirty="0"/>
              <a:t> </a:t>
            </a:r>
            <a:r>
              <a:rPr lang="ru-RU" i="1" dirty="0" err="1"/>
              <a:t>довжиною</a:t>
            </a:r>
            <a:r>
              <a:rPr lang="ru-RU" i="1" dirty="0"/>
              <a:t> </a:t>
            </a:r>
            <a:r>
              <a:rPr lang="ru-RU" i="1" dirty="0" err="1"/>
              <a:t>від</a:t>
            </a:r>
            <a:r>
              <a:rPr lang="ru-RU" i="1" dirty="0"/>
              <a:t> 12 до 33 м, у </a:t>
            </a:r>
            <a:r>
              <a:rPr lang="ru-RU" i="1" dirty="0" err="1"/>
              <a:t>т.ч</a:t>
            </a:r>
            <a:r>
              <a:rPr lang="ru-RU" i="1" dirty="0"/>
              <a:t>. Т-</a:t>
            </a:r>
            <a:r>
              <a:rPr lang="ru-RU" i="1" dirty="0" err="1"/>
              <a:t>подібні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smtClean="0"/>
              <a:t>Балка </a:t>
            </a:r>
            <a:r>
              <a:rPr lang="ru-RU" i="1" dirty="0" err="1"/>
              <a:t>мостова</a:t>
            </a:r>
            <a:r>
              <a:rPr lang="ru-RU" i="1" dirty="0"/>
              <a:t> </a:t>
            </a:r>
            <a:r>
              <a:rPr lang="ru-RU" i="1" dirty="0" err="1"/>
              <a:t>армована</a:t>
            </a:r>
            <a:r>
              <a:rPr lang="ru-RU" i="1" dirty="0"/>
              <a:t>, з </a:t>
            </a:r>
            <a:r>
              <a:rPr lang="ru-RU" i="1" dirty="0" err="1"/>
              <a:t>попередньо-напруженими</a:t>
            </a:r>
            <a:r>
              <a:rPr lang="ru-RU" i="1" dirty="0"/>
              <a:t> канатами для </a:t>
            </a:r>
            <a:r>
              <a:rPr lang="ru-RU" i="1" dirty="0" err="1"/>
              <a:t>збірно-монолітних</a:t>
            </a:r>
            <a:r>
              <a:rPr lang="ru-RU" i="1" dirty="0"/>
              <a:t> </a:t>
            </a:r>
            <a:r>
              <a:rPr lang="ru-RU" i="1" dirty="0" err="1"/>
              <a:t>прогонових</a:t>
            </a:r>
            <a:r>
              <a:rPr lang="ru-RU" i="1" dirty="0"/>
              <a:t> </a:t>
            </a:r>
            <a:r>
              <a:rPr lang="ru-RU" i="1" dirty="0" err="1"/>
              <a:t>будов</a:t>
            </a:r>
            <a:r>
              <a:rPr lang="ru-RU" i="1" dirty="0"/>
              <a:t> з </a:t>
            </a:r>
            <a:r>
              <a:rPr lang="ru-RU" i="1" dirty="0" err="1"/>
              <a:t>прольотами</a:t>
            </a:r>
            <a:r>
              <a:rPr lang="ru-RU" i="1" dirty="0"/>
              <a:t> 12-33 м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err="1" smtClean="0"/>
              <a:t>Плити</a:t>
            </a:r>
            <a:r>
              <a:rPr lang="ru-RU" i="1" dirty="0" smtClean="0"/>
              <a:t> П-12, П-18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smtClean="0"/>
              <a:t>Балки Б-12, Б-18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err="1" smtClean="0"/>
              <a:t>Палі</a:t>
            </a:r>
            <a:r>
              <a:rPr lang="ru-RU" i="1" dirty="0" smtClean="0"/>
              <a:t> </a:t>
            </a:r>
            <a:r>
              <a:rPr lang="ru-RU" i="1" dirty="0" err="1" smtClean="0"/>
              <a:t>мостові</a:t>
            </a:r>
            <a:endParaRPr lang="ru-RU" i="1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err="1" smtClean="0"/>
              <a:t>Тротуарні</a:t>
            </a:r>
            <a:r>
              <a:rPr lang="ru-RU" i="1" dirty="0" smtClean="0"/>
              <a:t> </a:t>
            </a:r>
            <a:r>
              <a:rPr lang="ru-RU" i="1" dirty="0"/>
              <a:t>блоки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err="1" smtClean="0"/>
              <a:t>Інші</a:t>
            </a:r>
            <a:r>
              <a:rPr lang="ru-RU" i="1" dirty="0" smtClean="0"/>
              <a:t> </a:t>
            </a:r>
            <a:r>
              <a:rPr lang="ru-RU" i="1" dirty="0" err="1"/>
              <a:t>мостові</a:t>
            </a:r>
            <a:r>
              <a:rPr lang="ru-RU" i="1" dirty="0"/>
              <a:t> </a:t>
            </a:r>
            <a:r>
              <a:rPr lang="ru-RU" i="1" dirty="0" err="1"/>
              <a:t>конструкції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err="1" smtClean="0"/>
              <a:t>Інші</a:t>
            </a:r>
            <a:r>
              <a:rPr lang="ru-RU" i="1" dirty="0" smtClean="0"/>
              <a:t> </a:t>
            </a:r>
            <a:r>
              <a:rPr lang="ru-RU" i="1" dirty="0" err="1"/>
              <a:t>залізобетонні</a:t>
            </a:r>
            <a:r>
              <a:rPr lang="ru-RU" i="1" dirty="0"/>
              <a:t> та </a:t>
            </a:r>
            <a:r>
              <a:rPr lang="ru-RU" i="1" dirty="0" err="1"/>
              <a:t>бетонні</a:t>
            </a:r>
            <a:r>
              <a:rPr lang="ru-RU" i="1" dirty="0"/>
              <a:t> </a:t>
            </a:r>
            <a:r>
              <a:rPr lang="ru-RU" i="1" dirty="0" err="1"/>
              <a:t>дорожні</a:t>
            </a:r>
            <a:r>
              <a:rPr lang="ru-RU" i="1" dirty="0"/>
              <a:t> </a:t>
            </a:r>
            <a:r>
              <a:rPr lang="ru-RU" i="1" dirty="0" err="1"/>
              <a:t>вироби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smtClean="0"/>
              <a:t>Гудрон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err="1" smtClean="0"/>
              <a:t>Бітум</a:t>
            </a:r>
            <a:r>
              <a:rPr lang="ru-RU" i="1" dirty="0" smtClean="0"/>
              <a:t> </a:t>
            </a:r>
            <a:r>
              <a:rPr lang="ru-RU" i="1" dirty="0" err="1"/>
              <a:t>будівельний</a:t>
            </a: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smtClean="0"/>
              <a:t>Автобензин А-80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smtClean="0"/>
              <a:t>Мазут М-40</a:t>
            </a:r>
          </a:p>
          <a:p>
            <a:pPr>
              <a:buFont typeface="Wingdings" panose="05000000000000000000" pitchFamily="2" charset="2"/>
              <a:buChar char="v"/>
            </a:pPr>
            <a:endParaRPr lang="ru-RU" i="1" dirty="0"/>
          </a:p>
          <a:p>
            <a:pPr>
              <a:buFont typeface="Wingdings" panose="05000000000000000000" pitchFamily="2" charset="2"/>
              <a:buChar char="v"/>
            </a:pPr>
            <a:endParaRPr lang="uk-UA" i="1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53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633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err="1"/>
              <a:t>Ціни</a:t>
            </a:r>
            <a:r>
              <a:rPr lang="ru-RU" sz="2400" dirty="0"/>
              <a:t> на </a:t>
            </a:r>
            <a:r>
              <a:rPr lang="ru-RU" sz="2400" dirty="0" err="1"/>
              <a:t>матеріали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публікуються</a:t>
            </a:r>
            <a:r>
              <a:rPr lang="ru-RU" sz="2400" dirty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на </a:t>
            </a:r>
            <a:r>
              <a:rPr lang="ru-RU" sz="2400" dirty="0"/>
              <a:t>сайтах</a:t>
            </a: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54</a:t>
            </a:fld>
            <a:endParaRPr lang="uk-UA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/>
          <a:srcRect l="20751" t="11001" r="21875" b="11001"/>
          <a:stretch/>
        </p:blipFill>
        <p:spPr>
          <a:xfrm>
            <a:off x="114872" y="970454"/>
            <a:ext cx="5321225" cy="40691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57615" y="1186537"/>
            <a:ext cx="3868199" cy="646331"/>
          </a:xfrm>
          <a:prstGeom prst="rect">
            <a:avLst/>
          </a:prstGeom>
          <a:noFill/>
        </p:spPr>
        <p:txBody>
          <a:bodyPr wrap="square" lIns="91294" tIns="45647" rIns="91294" bIns="45647" rtlCol="0">
            <a:spAutoFit/>
          </a:bodyPr>
          <a:lstStyle/>
          <a:p>
            <a:pPr algn="ctr" defTabSz="913083"/>
            <a:r>
              <a:rPr lang="uk-UA" sz="3600" dirty="0">
                <a:solidFill>
                  <a:prstClr val="black"/>
                </a:solidFill>
              </a:rPr>
              <a:t>Обов’язкові?</a:t>
            </a:r>
          </a:p>
        </p:txBody>
      </p:sp>
      <p:sp>
        <p:nvSpPr>
          <p:cNvPr id="10" name="Знак умножения 11"/>
          <p:cNvSpPr/>
          <p:nvPr/>
        </p:nvSpPr>
        <p:spPr>
          <a:xfrm>
            <a:off x="6080469" y="752973"/>
            <a:ext cx="2304256" cy="1513420"/>
          </a:xfrm>
          <a:prstGeom prst="mathMultiply">
            <a:avLst>
              <a:gd name="adj1" fmla="val 1093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294" tIns="45647" rIns="91294" bIns="45647" rtlCol="0" anchor="ctr"/>
          <a:lstStyle/>
          <a:p>
            <a:pPr algn="ctr" defTabSz="913083"/>
            <a:endParaRPr lang="uk-UA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77269" y="2194387"/>
            <a:ext cx="4510689" cy="717108"/>
          </a:xfrm>
          <a:prstGeom prst="rect">
            <a:avLst/>
          </a:prstGeom>
          <a:noFill/>
        </p:spPr>
        <p:txBody>
          <a:bodyPr wrap="square" lIns="91294" tIns="45647" rIns="91294" bIns="45647" rtlCol="0">
            <a:spAutoFit/>
          </a:bodyPr>
          <a:lstStyle/>
          <a:p>
            <a:pPr algn="ctr" defTabSz="913083"/>
            <a:r>
              <a:rPr lang="uk-UA" sz="4100" b="1" dirty="0">
                <a:solidFill>
                  <a:prstClr val="black"/>
                </a:solidFill>
              </a:rPr>
              <a:t>!!!ДОВІДКОВІ!!!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16532" t="7301" r="18500" b="7301"/>
          <a:stretch/>
        </p:blipFill>
        <p:spPr>
          <a:xfrm>
            <a:off x="4646676" y="3056800"/>
            <a:ext cx="4382454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4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7063D5-D10A-4CD1-85C1-D6A84C762C51}" type="slidenum">
              <a:rPr lang="uk-UA" sz="1400">
                <a:solidFill>
                  <a:schemeClr val="tx2">
                    <a:lumMod val="50000"/>
                  </a:schemeClr>
                </a:solidFill>
              </a:rPr>
              <a:pPr>
                <a:defRPr/>
              </a:pPr>
              <a:t>55</a:t>
            </a:fld>
            <a:endParaRPr lang="uk-UA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Заголовок 10"/>
          <p:cNvSpPr txBox="1">
            <a:spLocks/>
          </p:cNvSpPr>
          <p:nvPr/>
        </p:nvSpPr>
        <p:spPr bwMode="auto">
          <a:xfrm>
            <a:off x="79375" y="-17755"/>
            <a:ext cx="9159876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dirty="0" smtClean="0"/>
              <a:t>ПОТОЧНІ ЦІНИ НА МАТЕРІАЛИ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412776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/>
              <a:t>6.3 </a:t>
            </a:r>
            <a:r>
              <a:rPr lang="uk-UA" sz="2800" dirty="0" smtClean="0"/>
              <a:t>…..поточні </a:t>
            </a:r>
            <a:r>
              <a:rPr lang="uk-UA" sz="2800" dirty="0"/>
              <a:t>ціни  </a:t>
            </a:r>
            <a:r>
              <a:rPr lang="uk-UA" sz="2800" dirty="0" smtClean="0"/>
              <a:t>на </a:t>
            </a:r>
            <a:r>
              <a:rPr lang="uk-UA" sz="2800" dirty="0"/>
              <a:t>матеріальні ресурси для робіт з поточного ремонту та експлуатаційного утримання приймаються підрядником за обґрунтованими, як правило, найменшими (при всіх рівних характеристиках – </a:t>
            </a:r>
            <a:r>
              <a:rPr lang="uk-UA" sz="2800" b="1" dirty="0"/>
              <a:t>обсягів, строків поставки, якості, умов розрахунків тощо</a:t>
            </a:r>
            <a:r>
              <a:rPr lang="uk-UA" sz="2800" dirty="0"/>
              <a:t>) цінами на підставі проведеного претендентом аналізу поточних цін на ринку матеріалів в </a:t>
            </a:r>
            <a:r>
              <a:rPr lang="uk-UA" sz="2800" dirty="0" smtClean="0"/>
              <a:t>регіоні….</a:t>
            </a:r>
            <a:endParaRPr lang="uk-UA" sz="2800" dirty="0"/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478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Методика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3043" y="970454"/>
            <a:ext cx="5146085" cy="5328592"/>
          </a:xfrm>
        </p:spPr>
        <p:txBody>
          <a:bodyPr>
            <a:normAutofit fontScale="92500" lnSpcReduction="10000"/>
          </a:bodyPr>
          <a:lstStyle/>
          <a:p>
            <a:r>
              <a:rPr lang="uk-UA" sz="2800" dirty="0" smtClean="0"/>
              <a:t>Прийнята Замовником до Фонду нормативних документів, але офіційно не застосовується</a:t>
            </a:r>
          </a:p>
          <a:p>
            <a:r>
              <a:rPr lang="uk-UA" sz="2800" dirty="0" smtClean="0"/>
              <a:t>Встановлює порядок проведення моніторингу цін Підрядником та Замовником</a:t>
            </a:r>
          </a:p>
          <a:p>
            <a:r>
              <a:rPr lang="uk-UA" sz="2800" dirty="0" smtClean="0"/>
              <a:t>Передбачає основну номенклатуру інформаційної позиції </a:t>
            </a:r>
          </a:p>
          <a:p>
            <a:r>
              <a:rPr lang="uk-UA" sz="2800" dirty="0" smtClean="0"/>
              <a:t>Може бути затверджена окремим наказом на будь-якому підвідомчому підприємстві </a:t>
            </a:r>
            <a:r>
              <a:rPr lang="uk-UA" sz="2800" dirty="0" err="1" smtClean="0"/>
              <a:t>Укравтодору</a:t>
            </a:r>
            <a:endParaRPr lang="uk-UA" sz="280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t>56</a:t>
            </a:fld>
            <a:endParaRPr lang="uk-UA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71" y="970455"/>
            <a:ext cx="3768173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/>
              <a:t>Характеристики, що мають враховуватись при моніторингу цін на матеріали</a:t>
            </a:r>
            <a:endParaRPr lang="uk-UA" sz="280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57</a:t>
            </a:fld>
            <a:endParaRPr lang="uk-UA"/>
          </a:p>
        </p:txBody>
      </p:sp>
      <p:graphicFrame>
        <p:nvGraphicFramePr>
          <p:cNvPr id="13" name="Місце для вмісту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385963"/>
              </p:ext>
            </p:extLst>
          </p:nvPr>
        </p:nvGraphicFramePr>
        <p:xfrm>
          <a:off x="114300" y="969963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025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21792" y="1988841"/>
            <a:ext cx="8914258" cy="1872208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uk-UA" dirty="0"/>
              <a:t>поточні ціни на матеріали для дорожніх робіт приймаються підрядником за </a:t>
            </a:r>
            <a:r>
              <a:rPr lang="uk-UA" b="1" dirty="0"/>
              <a:t>обґрунтованою</a:t>
            </a:r>
            <a:r>
              <a:rPr lang="uk-UA" dirty="0"/>
              <a:t> (як правило, найменшою при всіх рівних характеристиках) ціною матеріальних ресурсів </a:t>
            </a:r>
            <a:r>
              <a:rPr lang="uk-UA" b="1" dirty="0"/>
              <a:t>на підставі проведеного аналізу поточних цін </a:t>
            </a:r>
            <a:r>
              <a:rPr lang="uk-UA" dirty="0"/>
              <a:t>на ринку матеріалів у регіоні. При цьому нормативними документами </a:t>
            </a:r>
            <a:r>
              <a:rPr lang="uk-UA" dirty="0" err="1"/>
              <a:t>Мінрегіону</a:t>
            </a:r>
            <a:r>
              <a:rPr lang="uk-UA" dirty="0"/>
              <a:t> не встановлена процедура збору та аналізу інформації щодо вартості матеріальних </a:t>
            </a:r>
            <a:r>
              <a:rPr lang="uk-UA" dirty="0" smtClean="0"/>
              <a:t>ресурсів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58</a:t>
            </a:fld>
            <a:endParaRPr lang="uk-UA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uk-UA" sz="2400" i="1" dirty="0" smtClean="0"/>
              <a:t>Як формувати очікувану вартість закупівлі матеріальних ресурсів?</a:t>
            </a:r>
            <a:endParaRPr lang="ru-RU" sz="2400" i="1" dirty="0"/>
          </a:p>
        </p:txBody>
      </p:sp>
      <p:sp>
        <p:nvSpPr>
          <p:cNvPr id="9" name="Місце для вмісту 2"/>
          <p:cNvSpPr txBox="1">
            <a:spLocks/>
          </p:cNvSpPr>
          <p:nvPr/>
        </p:nvSpPr>
        <p:spPr>
          <a:xfrm>
            <a:off x="107950" y="3683949"/>
            <a:ext cx="8914258" cy="1224136"/>
          </a:xfrm>
          <a:prstGeom prst="rect">
            <a:avLst/>
          </a:prstGeom>
        </p:spPr>
        <p:txBody>
          <a:bodyPr vert="horz" lIns="91429" tIns="45715" rIns="91429" bIns="45715" rtlCol="0">
            <a:noAutofit/>
          </a:bodyPr>
          <a:lstStyle>
            <a:lvl1pPr marL="342859" indent="-342859" algn="l" defTabSz="91429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861" indent="-285716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3" indent="-228573" algn="l" defTabSz="91429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9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3" indent="-228573" algn="l" defTabSz="91429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8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9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4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800" dirty="0" smtClean="0"/>
              <a:t>результати моніторингу цін </a:t>
            </a:r>
            <a:r>
              <a:rPr lang="uk-UA" sz="1800" dirty="0" err="1" smtClean="0"/>
              <a:t>Укравтодору</a:t>
            </a:r>
            <a:r>
              <a:rPr lang="uk-UA" sz="1800" dirty="0" smtClean="0"/>
              <a:t> </a:t>
            </a:r>
            <a:r>
              <a:rPr lang="uk-UA" sz="1800" b="1" dirty="0" smtClean="0"/>
              <a:t>носять </a:t>
            </a:r>
            <a:r>
              <a:rPr lang="uk-UA" sz="1800" b="1" dirty="0"/>
              <a:t>довідковий та інформаційний характер</a:t>
            </a:r>
            <a:r>
              <a:rPr lang="uk-UA" sz="1800" dirty="0"/>
              <a:t> і можуть слугувати учасникам інвестиційного процесу </a:t>
            </a:r>
            <a:r>
              <a:rPr lang="uk-UA" sz="1800" b="1" dirty="0"/>
              <a:t>орієнтиром</a:t>
            </a:r>
            <a:r>
              <a:rPr lang="uk-UA" sz="1800" dirty="0"/>
              <a:t> при узгодженні цін на матеріали під час складання договірної ціни та проведення взаєморозрахунків за виконані дорожні роботи.</a:t>
            </a:r>
          </a:p>
        </p:txBody>
      </p:sp>
      <p:sp>
        <p:nvSpPr>
          <p:cNvPr id="10" name="Місце для вмісту 2"/>
          <p:cNvSpPr txBox="1">
            <a:spLocks/>
          </p:cNvSpPr>
          <p:nvPr/>
        </p:nvSpPr>
        <p:spPr>
          <a:xfrm>
            <a:off x="114871" y="4857876"/>
            <a:ext cx="8914258" cy="1224136"/>
          </a:xfrm>
          <a:prstGeom prst="rect">
            <a:avLst/>
          </a:prstGeom>
        </p:spPr>
        <p:txBody>
          <a:bodyPr vert="horz" lIns="91429" tIns="45715" rIns="91429" bIns="45715" rtlCol="0">
            <a:noAutofit/>
          </a:bodyPr>
          <a:lstStyle>
            <a:lvl1pPr marL="342859" indent="-342859" algn="l" defTabSz="91429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861" indent="-285716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3" indent="-228573" algn="l" defTabSz="91429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9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3" indent="-228573" algn="l" defTabSz="91429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8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9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4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800" dirty="0"/>
              <a:t>підрядник формує очікувану вартість закупівлі </a:t>
            </a:r>
            <a:r>
              <a:rPr lang="uk-UA" sz="1800" dirty="0" err="1"/>
              <a:t>дорожньо</a:t>
            </a:r>
            <a:r>
              <a:rPr lang="uk-UA" sz="1800" dirty="0"/>
              <a:t>-будівельних матеріалів на підставі</a:t>
            </a:r>
            <a:r>
              <a:rPr lang="uk-UA" sz="1800" b="1" dirty="0"/>
              <a:t> власних методичних підходів</a:t>
            </a:r>
          </a:p>
        </p:txBody>
      </p:sp>
      <p:sp>
        <p:nvSpPr>
          <p:cNvPr id="11" name="Місце для вмісту 2"/>
          <p:cNvSpPr txBox="1">
            <a:spLocks/>
          </p:cNvSpPr>
          <p:nvPr/>
        </p:nvSpPr>
        <p:spPr>
          <a:xfrm>
            <a:off x="107950" y="5497340"/>
            <a:ext cx="8914258" cy="1224136"/>
          </a:xfrm>
          <a:prstGeom prst="rect">
            <a:avLst/>
          </a:prstGeom>
        </p:spPr>
        <p:txBody>
          <a:bodyPr vert="horz" lIns="91429" tIns="45715" rIns="91429" bIns="45715" rtlCol="0">
            <a:noAutofit/>
          </a:bodyPr>
          <a:lstStyle>
            <a:lvl1pPr marL="342859" indent="-342859" algn="l" defTabSz="91429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861" indent="-285716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63" indent="-228573" algn="l" defTabSz="91429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8" indent="-228573" algn="l" defTabSz="91429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53" indent="-228573" algn="l" defTabSz="91429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98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9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4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uk-UA" sz="1800" dirty="0"/>
              <a:t>якщо закупівля </a:t>
            </a:r>
            <a:r>
              <a:rPr lang="uk-UA" sz="1800" dirty="0" err="1"/>
              <a:t>дорожньо</a:t>
            </a:r>
            <a:r>
              <a:rPr lang="uk-UA" sz="1800" dirty="0"/>
              <a:t>-будівельних матеріалів здійснювалася через електронну систему </a:t>
            </a:r>
            <a:r>
              <a:rPr lang="uk-UA" sz="1800" b="1" dirty="0"/>
              <a:t>державних </a:t>
            </a:r>
            <a:r>
              <a:rPr lang="uk-UA" sz="1800" b="1" dirty="0" err="1"/>
              <a:t>закупівель</a:t>
            </a:r>
            <a:r>
              <a:rPr lang="uk-UA" sz="1800" b="1" dirty="0"/>
              <a:t> </a:t>
            </a:r>
            <a:r>
              <a:rPr lang="en-US" sz="1800" b="1" dirty="0" err="1"/>
              <a:t>ProZorro</a:t>
            </a:r>
            <a:r>
              <a:rPr lang="en-US" sz="1800" b="1" dirty="0"/>
              <a:t> </a:t>
            </a:r>
            <a:r>
              <a:rPr lang="uk-UA" sz="1800" dirty="0"/>
              <a:t>або </a:t>
            </a:r>
            <a:r>
              <a:rPr lang="uk-UA" sz="1800" b="1" dirty="0"/>
              <a:t>аналогічні електронні майданчики, </a:t>
            </a:r>
            <a:r>
              <a:rPr lang="uk-UA" sz="1800" dirty="0"/>
              <a:t>тоді це може вважатися моніторингом</a:t>
            </a:r>
            <a:endParaRPr lang="uk-UA" sz="1800" b="1" dirty="0"/>
          </a:p>
        </p:txBody>
      </p:sp>
    </p:spTree>
    <p:extLst>
      <p:ext uri="{BB962C8B-B14F-4D97-AF65-F5344CB8AC3E}">
        <p14:creationId xmlns:p14="http://schemas.microsoft.com/office/powerpoint/2010/main" val="354654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Заміна матеріалів</a:t>
            </a:r>
            <a:endParaRPr lang="uk-UA" dirty="0"/>
          </a:p>
        </p:txBody>
      </p:sp>
      <p:sp>
        <p:nvSpPr>
          <p:cNvPr id="8" name="Місце для вмісту 7"/>
          <p:cNvSpPr>
            <a:spLocks noGrp="1"/>
          </p:cNvSpPr>
          <p:nvPr>
            <p:ph idx="1"/>
          </p:nvPr>
        </p:nvSpPr>
        <p:spPr>
          <a:xfrm>
            <a:off x="114871" y="2780582"/>
            <a:ext cx="4313113" cy="4598238"/>
          </a:xfrm>
        </p:spPr>
        <p:txBody>
          <a:bodyPr/>
          <a:lstStyle/>
          <a:p>
            <a:r>
              <a:rPr lang="uk-UA" dirty="0" smtClean="0"/>
              <a:t>Розробка ІРЕКН</a:t>
            </a:r>
          </a:p>
          <a:p>
            <a:pPr lvl="1"/>
            <a:r>
              <a:rPr lang="uk-UA" dirty="0" smtClean="0"/>
              <a:t>Експертиза ІРЕКН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59</a:t>
            </a:fld>
            <a:endParaRPr lang="uk-UA"/>
          </a:p>
        </p:txBody>
      </p:sp>
      <p:sp>
        <p:nvSpPr>
          <p:cNvPr id="9" name="Місце для тексту 8"/>
          <p:cNvSpPr>
            <a:spLocks noGrp="1"/>
          </p:cNvSpPr>
          <p:nvPr>
            <p:ph type="body" sz="quarter" idx="14"/>
          </p:nvPr>
        </p:nvSpPr>
        <p:spPr>
          <a:xfrm>
            <a:off x="115184" y="2060849"/>
            <a:ext cx="4312800" cy="575717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/>
          <a:p>
            <a:r>
              <a:rPr lang="uk-UA" sz="2000" dirty="0" smtClean="0"/>
              <a:t>Змінюються окремі складові </a:t>
            </a:r>
          </a:p>
          <a:p>
            <a:r>
              <a:rPr lang="uk-UA" sz="2000" dirty="0" smtClean="0"/>
              <a:t>норм</a:t>
            </a:r>
            <a:endParaRPr lang="uk-UA" sz="2000" dirty="0"/>
          </a:p>
        </p:txBody>
      </p:sp>
      <p:sp>
        <p:nvSpPr>
          <p:cNvPr id="10" name="Місце для вмісту 9"/>
          <p:cNvSpPr>
            <a:spLocks noGrp="1"/>
          </p:cNvSpPr>
          <p:nvPr>
            <p:ph idx="15"/>
          </p:nvPr>
        </p:nvSpPr>
        <p:spPr>
          <a:xfrm>
            <a:off x="4723384" y="2780582"/>
            <a:ext cx="4313113" cy="4598238"/>
          </a:xfrm>
        </p:spPr>
        <p:txBody>
          <a:bodyPr/>
          <a:lstStyle/>
          <a:p>
            <a:r>
              <a:rPr lang="uk-UA" dirty="0" smtClean="0"/>
              <a:t>Визначається з урахуванням змінених ресурсів</a:t>
            </a:r>
            <a:endParaRPr lang="uk-UA" dirty="0"/>
          </a:p>
        </p:txBody>
      </p:sp>
      <p:sp>
        <p:nvSpPr>
          <p:cNvPr id="11" name="Місце для тексту 10"/>
          <p:cNvSpPr>
            <a:spLocks noGrp="1"/>
          </p:cNvSpPr>
          <p:nvPr>
            <p:ph type="body" sz="quarter" idx="16"/>
          </p:nvPr>
        </p:nvSpPr>
        <p:spPr>
          <a:xfrm>
            <a:off x="4723696" y="2060849"/>
            <a:ext cx="4312800" cy="575717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>
            <a:noAutofit/>
          </a:bodyPr>
          <a:lstStyle/>
          <a:p>
            <a:r>
              <a:rPr lang="uk-UA" sz="2000" dirty="0" smtClean="0"/>
              <a:t>НЕ змінюються </a:t>
            </a:r>
            <a:r>
              <a:rPr lang="uk-UA" sz="2000" dirty="0"/>
              <a:t>окремі </a:t>
            </a:r>
            <a:r>
              <a:rPr lang="uk-UA" sz="2000" dirty="0" smtClean="0"/>
              <a:t>складові</a:t>
            </a:r>
          </a:p>
          <a:p>
            <a:r>
              <a:rPr lang="uk-UA" sz="2000" dirty="0" smtClean="0"/>
              <a:t>норм</a:t>
            </a:r>
            <a:endParaRPr lang="uk-UA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31540" y="1188042"/>
            <a:ext cx="8280920" cy="5847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ru-RU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 </a:t>
            </a:r>
            <a:r>
              <a:rPr lang="ru-RU" sz="3200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виконанні</a:t>
            </a:r>
            <a:r>
              <a:rPr lang="ru-RU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3200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усіх</a:t>
            </a:r>
            <a:r>
              <a:rPr lang="ru-RU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3200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видів</a:t>
            </a:r>
            <a:r>
              <a:rPr lang="en-US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uk-UA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дорожніх</a:t>
            </a:r>
            <a:r>
              <a:rPr lang="ru-RU" sz="32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3200" i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робіт</a:t>
            </a:r>
            <a:endParaRPr lang="uk-UA" sz="32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06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ЗМІНИ ДО СТАНДАРТІВ</a:t>
            </a:r>
            <a:endParaRPr lang="uk-UA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idx="1"/>
          </p:nvPr>
        </p:nvSpPr>
        <p:spPr>
          <a:xfrm>
            <a:off x="114300" y="1350060"/>
            <a:ext cx="8915400" cy="4949140"/>
          </a:xfrm>
        </p:spPr>
        <p:txBody>
          <a:bodyPr/>
          <a:lstStyle/>
          <a:p>
            <a:pPr algn="ctr"/>
            <a:endParaRPr lang="ru-RU" sz="1800" b="1" dirty="0"/>
          </a:p>
          <a:p>
            <a:pPr algn="just"/>
            <a:r>
              <a:rPr lang="ru-RU" sz="1800" b="1" dirty="0"/>
              <a:t>4.3.2 </a:t>
            </a:r>
            <a:r>
              <a:rPr lang="ru-RU" sz="1800" strike="sngStrike" dirty="0"/>
              <a:t>У </a:t>
            </a:r>
            <a:r>
              <a:rPr lang="ru-RU" sz="1800" strike="sngStrike" dirty="0" err="1"/>
              <a:t>випадку</a:t>
            </a:r>
            <a:r>
              <a:rPr lang="ru-RU" sz="1800" strike="sngStrike" dirty="0"/>
              <a:t>, </a:t>
            </a:r>
            <a:r>
              <a:rPr lang="ru-RU" sz="1800" strike="sngStrike" dirty="0" err="1"/>
              <a:t>якщо</a:t>
            </a:r>
            <a:r>
              <a:rPr lang="ru-RU" sz="1800" strike="sngStrike" dirty="0"/>
              <a:t> при </a:t>
            </a:r>
            <a:r>
              <a:rPr lang="ru-RU" sz="1800" strike="sngStrike" dirty="0" err="1"/>
              <a:t>виконанні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робіт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здійснюється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заміна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матеріальних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ресурсів</a:t>
            </a:r>
            <a:r>
              <a:rPr lang="ru-RU" sz="1800" strike="sngStrike" dirty="0"/>
              <a:t>, </a:t>
            </a:r>
            <a:r>
              <a:rPr lang="ru-RU" sz="1800" strike="sngStrike" dirty="0" err="1"/>
              <a:t>передбачених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відповідними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ресурсними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елементними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кошторисними</a:t>
            </a:r>
            <a:r>
              <a:rPr lang="ru-RU" sz="1800" strike="sngStrike" dirty="0"/>
              <a:t> нормами, на </a:t>
            </a:r>
            <a:r>
              <a:rPr lang="ru-RU" sz="1800" strike="sngStrike" dirty="0" err="1"/>
              <a:t>інші</a:t>
            </a:r>
            <a:r>
              <a:rPr lang="ru-RU" sz="1800" strike="sngStrike" dirty="0"/>
              <a:t> і </a:t>
            </a:r>
            <a:r>
              <a:rPr lang="ru-RU" sz="1800" strike="sngStrike" dirty="0" err="1"/>
              <a:t>це</a:t>
            </a:r>
            <a:r>
              <a:rPr lang="ru-RU" sz="1800" strike="sngStrike" dirty="0"/>
              <a:t> не </a:t>
            </a:r>
            <a:r>
              <a:rPr lang="ru-RU" sz="1800" strike="sngStrike" dirty="0" err="1"/>
              <a:t>призводить</a:t>
            </a:r>
            <a:r>
              <a:rPr lang="ru-RU" sz="1800" strike="sngStrike" dirty="0"/>
              <a:t> до </a:t>
            </a:r>
            <a:r>
              <a:rPr lang="ru-RU" sz="1800" strike="sngStrike" dirty="0" err="1"/>
              <a:t>зміни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технології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виконання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робіт</a:t>
            </a:r>
            <a:r>
              <a:rPr lang="ru-RU" sz="1800" strike="sngStrike" dirty="0"/>
              <a:t> та </a:t>
            </a:r>
            <a:r>
              <a:rPr lang="ru-RU" sz="1800" strike="sngStrike" dirty="0" err="1"/>
              <a:t>решти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показників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цих</a:t>
            </a:r>
            <a:r>
              <a:rPr lang="ru-RU" sz="1800" strike="sngStrike" dirty="0"/>
              <a:t> норм, </a:t>
            </a:r>
            <a:r>
              <a:rPr lang="ru-RU" sz="1800" strike="sngStrike" dirty="0" err="1"/>
              <a:t>розробляються</a:t>
            </a:r>
            <a:r>
              <a:rPr lang="ru-RU" sz="1800" strike="sngStrike" dirty="0"/>
              <a:t> ІРЕКН на </a:t>
            </a:r>
            <a:r>
              <a:rPr lang="ru-RU" sz="1800" strike="sngStrike" dirty="0" err="1"/>
              <a:t>підставі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зазначених</a:t>
            </a:r>
            <a:r>
              <a:rPr lang="ru-RU" sz="1800" strike="sngStrike" dirty="0"/>
              <a:t> норм. </a:t>
            </a:r>
            <a:r>
              <a:rPr lang="ru-RU" sz="1800" strike="sngStrike" dirty="0" err="1"/>
              <a:t>Витрати</a:t>
            </a:r>
            <a:r>
              <a:rPr lang="ru-RU" sz="1800" strike="sngStrike" dirty="0"/>
              <a:t> </a:t>
            </a:r>
            <a:r>
              <a:rPr lang="uk-UA" sz="1800" strike="sngStrike" dirty="0"/>
              <a:t>матеріальних ресурсів, що замінені, визначають відповідно до 4.3.1. Розроблені ІРЕКН підлягають експертизі та затвердженню </a:t>
            </a:r>
            <a:r>
              <a:rPr lang="ru-RU" sz="1800" strike="sngStrike" dirty="0" err="1"/>
              <a:t>замовником</a:t>
            </a:r>
            <a:r>
              <a:rPr lang="ru-RU" sz="1800" strike="sngStrike" dirty="0"/>
              <a:t> </a:t>
            </a:r>
            <a:r>
              <a:rPr lang="ru-RU" sz="1800" strike="sngStrike" dirty="0" err="1"/>
              <a:t>відповідно</a:t>
            </a:r>
            <a:r>
              <a:rPr lang="ru-RU" sz="1800" strike="sngStrike" dirty="0"/>
              <a:t> до </a:t>
            </a:r>
            <a:r>
              <a:rPr lang="ru-RU" sz="1800" strike="sngStrike" dirty="0" err="1"/>
              <a:t>встановленого</a:t>
            </a:r>
            <a:r>
              <a:rPr lang="ru-RU" sz="1800" strike="sngStrike" dirty="0"/>
              <a:t> порядку</a:t>
            </a:r>
            <a:r>
              <a:rPr lang="ru-RU" sz="1800" strike="sngStrike" dirty="0" smtClean="0"/>
              <a:t>.</a:t>
            </a:r>
            <a:endParaRPr lang="ru-RU" sz="1800" dirty="0" smtClean="0"/>
          </a:p>
          <a:p>
            <a:pPr algn="just"/>
            <a:endParaRPr lang="ru-RU" sz="1800" dirty="0"/>
          </a:p>
          <a:p>
            <a:pPr algn="just"/>
            <a:r>
              <a:rPr lang="ru-RU" sz="1800" b="1" i="1" dirty="0" smtClean="0"/>
              <a:t>У </a:t>
            </a:r>
            <a:r>
              <a:rPr lang="ru-RU" sz="1800" b="1" i="1" dirty="0" err="1"/>
              <a:t>випадку</a:t>
            </a:r>
            <a:r>
              <a:rPr lang="ru-RU" sz="1800" b="1" i="1" dirty="0"/>
              <a:t>, </a:t>
            </a:r>
            <a:r>
              <a:rPr lang="ru-RU" sz="1800" b="1" i="1" dirty="0" err="1"/>
              <a:t>якщо</a:t>
            </a:r>
            <a:r>
              <a:rPr lang="ru-RU" sz="1800" b="1" i="1" dirty="0"/>
              <a:t> при </a:t>
            </a:r>
            <a:r>
              <a:rPr lang="ru-RU" sz="1800" b="1" i="1" dirty="0" err="1"/>
              <a:t>заміні</a:t>
            </a:r>
            <a:r>
              <a:rPr lang="ru-RU" sz="1800" b="1" i="1" dirty="0"/>
              <a:t> </a:t>
            </a:r>
            <a:r>
              <a:rPr lang="ru-RU" sz="1800" b="1" i="1" dirty="0" err="1"/>
              <a:t>матеріальних</a:t>
            </a:r>
            <a:r>
              <a:rPr lang="ru-RU" sz="1800" b="1" i="1" dirty="0"/>
              <a:t> </a:t>
            </a:r>
            <a:r>
              <a:rPr lang="ru-RU" sz="1800" b="1" i="1" dirty="0" err="1"/>
              <a:t>ресурсів</a:t>
            </a:r>
            <a:r>
              <a:rPr lang="ru-RU" sz="1800" b="1" i="1" dirty="0"/>
              <a:t>, </a:t>
            </a:r>
            <a:r>
              <a:rPr lang="ru-RU" sz="1800" b="1" i="1" dirty="0" err="1"/>
              <a:t>технологія</a:t>
            </a:r>
            <a:r>
              <a:rPr lang="ru-RU" sz="1800" b="1" i="1" dirty="0"/>
              <a:t> </a:t>
            </a:r>
            <a:r>
              <a:rPr lang="ru-RU" sz="1800" b="1" i="1" dirty="0" err="1"/>
              <a:t>виконання</a:t>
            </a:r>
            <a:r>
              <a:rPr lang="ru-RU" sz="1800" b="1" i="1" dirty="0"/>
              <a:t> </a:t>
            </a:r>
            <a:r>
              <a:rPr lang="ru-RU" sz="1800" b="1" i="1" dirty="0" err="1"/>
              <a:t>робіт</a:t>
            </a:r>
            <a:r>
              <a:rPr lang="ru-RU" sz="1800" b="1" i="1" dirty="0"/>
              <a:t> та </a:t>
            </a:r>
            <a:r>
              <a:rPr lang="ru-RU" sz="1800" b="1" i="1" dirty="0" err="1"/>
              <a:t>показники</a:t>
            </a:r>
            <a:r>
              <a:rPr lang="ru-RU" sz="1800" b="1" i="1" dirty="0"/>
              <a:t> </a:t>
            </a:r>
            <a:r>
              <a:rPr lang="ru-RU" sz="1800" b="1" i="1" dirty="0" err="1"/>
              <a:t>цих</a:t>
            </a:r>
            <a:r>
              <a:rPr lang="ru-RU" sz="1800" b="1" i="1" dirty="0"/>
              <a:t> норм (</a:t>
            </a:r>
            <a:r>
              <a:rPr lang="ru-RU" sz="1800" b="1" i="1" dirty="0" err="1"/>
              <a:t>крім</a:t>
            </a:r>
            <a:r>
              <a:rPr lang="ru-RU" sz="1800" b="1" i="1" dirty="0"/>
              <a:t> </a:t>
            </a:r>
            <a:r>
              <a:rPr lang="ru-RU" sz="1800" b="1" i="1" dirty="0" err="1"/>
              <a:t>витрати</a:t>
            </a:r>
            <a:r>
              <a:rPr lang="ru-RU" sz="1800" b="1" i="1" dirty="0"/>
              <a:t> </a:t>
            </a:r>
            <a:r>
              <a:rPr lang="ru-RU" sz="1800" b="1" i="1" dirty="0" err="1"/>
              <a:t>змінених</a:t>
            </a:r>
            <a:r>
              <a:rPr lang="ru-RU" sz="1800" b="1" i="1" dirty="0"/>
              <a:t> </a:t>
            </a:r>
            <a:r>
              <a:rPr lang="ru-RU" sz="1800" b="1" i="1" dirty="0" err="1"/>
              <a:t>матеріальних</a:t>
            </a:r>
            <a:r>
              <a:rPr lang="ru-RU" sz="1800" b="1" i="1" dirty="0"/>
              <a:t> </a:t>
            </a:r>
            <a:r>
              <a:rPr lang="ru-RU" sz="1800" b="1" i="1" dirty="0" err="1"/>
              <a:t>ресурсів</a:t>
            </a:r>
            <a:r>
              <a:rPr lang="ru-RU" sz="1800" b="1" i="1" dirty="0"/>
              <a:t>) не </a:t>
            </a:r>
            <a:r>
              <a:rPr lang="ru-RU" sz="1800" b="1" i="1" dirty="0" err="1"/>
              <a:t>змінюються</a:t>
            </a:r>
            <a:r>
              <a:rPr lang="ru-RU" sz="1800" b="1" i="1" dirty="0"/>
              <a:t>, </a:t>
            </a:r>
            <a:r>
              <a:rPr lang="ru-RU" sz="1800" b="1" i="1" dirty="0" err="1"/>
              <a:t>вартість</a:t>
            </a:r>
            <a:r>
              <a:rPr lang="ru-RU" sz="1800" b="1" i="1" dirty="0"/>
              <a:t> </a:t>
            </a:r>
            <a:r>
              <a:rPr lang="ru-RU" sz="1800" b="1" i="1" dirty="0" err="1"/>
              <a:t>робіт</a:t>
            </a:r>
            <a:r>
              <a:rPr lang="ru-RU" sz="1800" b="1" i="1" dirty="0"/>
              <a:t> з </a:t>
            </a:r>
            <a:r>
              <a:rPr lang="ru-RU" sz="1800" b="1" i="1" dirty="0" err="1"/>
              <a:t>капітального</a:t>
            </a:r>
            <a:r>
              <a:rPr lang="ru-RU" sz="1800" b="1" i="1" dirty="0"/>
              <a:t> та поточного </a:t>
            </a:r>
            <a:r>
              <a:rPr lang="ru-RU" sz="1800" b="1" i="1" dirty="0" err="1"/>
              <a:t>ремонтів</a:t>
            </a:r>
            <a:r>
              <a:rPr lang="ru-RU" sz="1800" b="1" i="1" dirty="0"/>
              <a:t> </a:t>
            </a:r>
            <a:r>
              <a:rPr lang="ru-RU" sz="1800" b="1" i="1" dirty="0" err="1"/>
              <a:t>визначається</a:t>
            </a:r>
            <a:r>
              <a:rPr lang="ru-RU" sz="1800" b="1" i="1" dirty="0"/>
              <a:t> за </a:t>
            </a:r>
            <a:r>
              <a:rPr lang="ru-RU" sz="1800" b="1" i="1" dirty="0" err="1"/>
              <a:t>тими</a:t>
            </a:r>
            <a:r>
              <a:rPr lang="ru-RU" sz="1800" b="1" i="1" dirty="0"/>
              <a:t> самими </a:t>
            </a:r>
            <a:r>
              <a:rPr lang="ru-RU" sz="1800" b="1" i="1" dirty="0" err="1"/>
              <a:t>ресурсними</a:t>
            </a:r>
            <a:r>
              <a:rPr lang="ru-RU" sz="1800" b="1" i="1" dirty="0"/>
              <a:t> </a:t>
            </a:r>
            <a:r>
              <a:rPr lang="ru-RU" sz="1800" b="1" i="1" dirty="0" err="1"/>
              <a:t>елементними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i="1" dirty="0" err="1"/>
              <a:t>кошторисними</a:t>
            </a:r>
            <a:r>
              <a:rPr lang="ru-RU" sz="1800" b="1" i="1" dirty="0"/>
              <a:t> нормами </a:t>
            </a:r>
            <a:r>
              <a:rPr lang="ru-RU" sz="1800" b="1" i="1" dirty="0" err="1"/>
              <a:t>із</a:t>
            </a:r>
            <a:r>
              <a:rPr lang="ru-RU" sz="1800" b="1" i="1" dirty="0"/>
              <a:t> </a:t>
            </a:r>
            <a:r>
              <a:rPr lang="ru-RU" sz="1800" b="1" i="1" dirty="0" err="1"/>
              <a:t>заміненими</a:t>
            </a:r>
            <a:r>
              <a:rPr lang="ru-RU" sz="1800" b="1" i="1" dirty="0"/>
              <a:t> </a:t>
            </a:r>
            <a:r>
              <a:rPr lang="ru-RU" sz="1800" b="1" i="1" dirty="0" err="1"/>
              <a:t>матеріальними</a:t>
            </a:r>
            <a:r>
              <a:rPr lang="ru-RU" sz="1800" b="1" i="1" dirty="0"/>
              <a:t> ресурсами. </a:t>
            </a:r>
            <a:r>
              <a:rPr lang="ru-RU" sz="1800" b="1" i="1" dirty="0" err="1"/>
              <a:t>Витрати</a:t>
            </a:r>
            <a:r>
              <a:rPr lang="ru-RU" sz="1800" b="1" i="1" dirty="0"/>
              <a:t> </a:t>
            </a:r>
            <a:r>
              <a:rPr lang="ru-RU" sz="1800" b="1" i="1" dirty="0" err="1"/>
              <a:t>матеріальних</a:t>
            </a:r>
            <a:r>
              <a:rPr lang="ru-RU" sz="1800" b="1" i="1" dirty="0"/>
              <a:t> </a:t>
            </a:r>
            <a:r>
              <a:rPr lang="ru-RU" sz="1800" b="1" i="1" dirty="0" err="1"/>
              <a:t>ресурсів</a:t>
            </a:r>
            <a:r>
              <a:rPr lang="ru-RU" sz="1800" b="1" i="1" dirty="0"/>
              <a:t>, </a:t>
            </a:r>
            <a:r>
              <a:rPr lang="ru-RU" sz="1800" b="1" i="1" dirty="0" err="1"/>
              <a:t>що</a:t>
            </a:r>
            <a:r>
              <a:rPr lang="ru-RU" sz="1800" b="1" i="1" dirty="0"/>
              <a:t> </a:t>
            </a:r>
            <a:r>
              <a:rPr lang="ru-RU" sz="1800" b="1" i="1" dirty="0" err="1"/>
              <a:t>замінені</a:t>
            </a:r>
            <a:r>
              <a:rPr lang="ru-RU" sz="1800" b="1" i="1" dirty="0"/>
              <a:t>, </a:t>
            </a:r>
            <a:r>
              <a:rPr lang="ru-RU" sz="1800" b="1" i="1" dirty="0" err="1"/>
              <a:t>приймаються</a:t>
            </a:r>
            <a:r>
              <a:rPr lang="ru-RU" sz="1800" b="1" i="1" dirty="0"/>
              <a:t> </a:t>
            </a:r>
            <a:r>
              <a:rPr lang="ru-RU" sz="1800" b="1" i="1" dirty="0" err="1"/>
              <a:t>відповідно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i="1" dirty="0"/>
              <a:t>до 7.2.5 ДСТУ-Н Б Д.1.1-6</a:t>
            </a:r>
            <a:r>
              <a:rPr lang="ru-RU" sz="1800" b="1" i="1" dirty="0" smtClean="0"/>
              <a:t>.</a:t>
            </a:r>
            <a:endParaRPr lang="ru-RU" sz="1800" b="1" i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DD824-FA36-4E08-B4EA-52188E3E92F6}" type="slidenum">
              <a:rPr lang="uk-UA" smtClean="0"/>
              <a:pPr>
                <a:defRPr/>
              </a:pPr>
              <a:t>60</a:t>
            </a:fld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3001252" y="980728"/>
            <a:ext cx="3141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СОУ </a:t>
            </a:r>
            <a:r>
              <a:rPr lang="ru-RU" b="1" dirty="0" smtClean="0"/>
              <a:t>050</a:t>
            </a:r>
            <a:r>
              <a:rPr lang="uk-UA" b="1" dirty="0" smtClean="0"/>
              <a:t>. Капітальний ремонт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5214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defRPr/>
            </a:pPr>
            <a:r>
              <a:rPr lang="uk-UA" dirty="0"/>
              <a:t>Замовник погоджує, перш за все, </a:t>
            </a:r>
            <a:r>
              <a:rPr lang="uk-UA" b="1" dirty="0"/>
              <a:t>загальну вартість </a:t>
            </a:r>
            <a:r>
              <a:rPr lang="uk-UA" dirty="0"/>
              <a:t>матеріальних ресурсів, яка </a:t>
            </a:r>
            <a:r>
              <a:rPr lang="uk-UA" b="1" dirty="0"/>
              <a:t>не має перевищувати середній рівень цін </a:t>
            </a:r>
            <a:r>
              <a:rPr lang="uk-UA" dirty="0"/>
              <a:t>(ціни інших виробників) на ті самі ресурси, що склалися в регіоні, крім випадків, коли це обґрунтовано особливими вимогами до технічних характеристик та якості матеріальних ресурсів.</a:t>
            </a:r>
          </a:p>
          <a:p>
            <a:pPr algn="just">
              <a:defRPr/>
            </a:pPr>
            <a:r>
              <a:rPr lang="uk-UA" dirty="0"/>
              <a:t>Замовник має право, не втручаючись у господарську діяльність Підрядника, отримати </a:t>
            </a:r>
            <a:r>
              <a:rPr lang="uk-UA" b="1" dirty="0"/>
              <a:t>вихідні дані </a:t>
            </a:r>
            <a:r>
              <a:rPr lang="uk-UA" dirty="0"/>
              <a:t>та </a:t>
            </a:r>
            <a:r>
              <a:rPr lang="uk-UA" b="1" dirty="0"/>
              <a:t>розрахунки</a:t>
            </a:r>
            <a:r>
              <a:rPr lang="uk-UA" dirty="0"/>
              <a:t> до загальної вартості виготовлених матеріалів, виробів та конструкцій. Але зазначене не є обов’язковим, а носить </a:t>
            </a:r>
            <a:r>
              <a:rPr lang="uk-UA" b="1" dirty="0"/>
              <a:t>рекомендаційний характер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61</a:t>
            </a:fld>
            <a:endParaRPr lang="uk-UA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uk-UA" sz="2400" i="1" dirty="0"/>
              <a:t>Що конкретно в калькуляції повинен перевіряти Замовник, </a:t>
            </a:r>
            <a:r>
              <a:rPr lang="uk-UA" sz="2400" i="1" dirty="0" smtClean="0"/>
              <a:t/>
            </a:r>
            <a:br>
              <a:rPr lang="uk-UA" sz="2400" i="1" dirty="0" smtClean="0"/>
            </a:br>
            <a:r>
              <a:rPr lang="uk-UA" sz="2400" i="1" dirty="0" smtClean="0"/>
              <a:t>не </a:t>
            </a:r>
            <a:r>
              <a:rPr lang="uk-UA" sz="2400" i="1" dirty="0"/>
              <a:t>втручаючись в господарську діяльність підрядника</a:t>
            </a:r>
            <a:r>
              <a:rPr lang="uk-UA" sz="2400" i="1" dirty="0" smtClean="0"/>
              <a:t>?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216416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Моніторинг середніх цін за 2018 рік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62</a:t>
            </a:fld>
            <a:endParaRPr lang="uk-UA"/>
          </a:p>
        </p:txBody>
      </p:sp>
      <p:graphicFrame>
        <p:nvGraphicFramePr>
          <p:cNvPr id="7" name="Місце для вмісту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1957158"/>
              </p:ext>
            </p:extLst>
          </p:nvPr>
        </p:nvGraphicFramePr>
        <p:xfrm>
          <a:off x="114300" y="969963"/>
          <a:ext cx="8915400" cy="2675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Місце для вмісту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1785348"/>
              </p:ext>
            </p:extLst>
          </p:nvPr>
        </p:nvGraphicFramePr>
        <p:xfrm>
          <a:off x="114300" y="3645024"/>
          <a:ext cx="8915400" cy="2654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130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Ціни на бітум за січень 2019</a:t>
            </a:r>
            <a:br>
              <a:rPr lang="uk-UA" dirty="0" smtClean="0"/>
            </a:br>
            <a:r>
              <a:rPr lang="uk-UA" sz="1400" i="1" dirty="0" smtClean="0"/>
              <a:t>грн./т з ПДВ</a:t>
            </a:r>
            <a:endParaRPr lang="uk-UA" sz="1400" i="1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63</a:t>
            </a:fld>
            <a:endParaRPr lang="uk-UA"/>
          </a:p>
        </p:txBody>
      </p:sp>
      <p:pic>
        <p:nvPicPr>
          <p:cNvPr id="7" name="Місце для вмісту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13" y="969963"/>
            <a:ext cx="8143373" cy="5329237"/>
          </a:xfrm>
        </p:spPr>
      </p:pic>
    </p:spTree>
    <p:extLst>
      <p:ext uri="{BB962C8B-B14F-4D97-AF65-F5344CB8AC3E}">
        <p14:creationId xmlns:p14="http://schemas.microsoft.com/office/powerpoint/2010/main" val="280860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Проблемні питання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64</a:t>
            </a:fld>
            <a:endParaRPr lang="uk-UA"/>
          </a:p>
        </p:txBody>
      </p:sp>
      <p:graphicFrame>
        <p:nvGraphicFramePr>
          <p:cNvPr id="7" name="Місце для вмісту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7021491"/>
              </p:ext>
            </p:extLst>
          </p:nvPr>
        </p:nvGraphicFramePr>
        <p:xfrm>
          <a:off x="114300" y="969964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622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Шляхи вирішення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65</a:t>
            </a:fld>
            <a:endParaRPr lang="uk-UA"/>
          </a:p>
        </p:txBody>
      </p:sp>
      <p:graphicFrame>
        <p:nvGraphicFramePr>
          <p:cNvPr id="7" name="Місце для вмісту 6"/>
          <p:cNvGraphicFramePr>
            <a:graphicFrameLocks noGrp="1"/>
          </p:cNvGraphicFramePr>
          <p:nvPr>
            <p:ph idx="1"/>
            <p:extLst/>
          </p:nvPr>
        </p:nvGraphicFramePr>
        <p:xfrm>
          <a:off x="114300" y="969964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009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438" y="1264569"/>
            <a:ext cx="9049131" cy="17543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ТИМЧАСОВІ БУДІВЛІ ТА СПОРУДИ</a:t>
            </a:r>
            <a:endParaRPr lang="uk-UA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30" y="3572623"/>
            <a:ext cx="9284295" cy="115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66</a:t>
            </a:fld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-17330" y="6309320"/>
            <a:ext cx="916133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81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DD824-FA36-4E08-B4EA-52188E3E92F6}" type="slidenum">
              <a:rPr lang="uk-UA" smtClean="0"/>
              <a:pPr>
                <a:defRPr/>
              </a:pPr>
              <a:t>67</a:t>
            </a:fld>
            <a:endParaRPr lang="uk-UA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Тимчасові будівлі та споруди</a:t>
            </a:r>
            <a:endParaRPr lang="uk-UA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196752"/>
            <a:ext cx="813690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Уточнено п. 5.13.1 СОУ 050 та п. 5.14.1 </a:t>
            </a:r>
            <a:r>
              <a:rPr lang="ru-RU" sz="2000" b="1" i="1" dirty="0"/>
              <a:t>СОУ </a:t>
            </a:r>
            <a:r>
              <a:rPr lang="ru-RU" sz="2000" b="1" i="1" dirty="0" smtClean="0"/>
              <a:t>085:</a:t>
            </a:r>
          </a:p>
          <a:p>
            <a:endParaRPr lang="ru-RU" sz="2000" b="1" i="1" dirty="0" smtClean="0"/>
          </a:p>
          <a:p>
            <a:pPr algn="just"/>
            <a:r>
              <a:rPr lang="ru-RU" sz="2000" b="1" dirty="0" err="1" smtClean="0"/>
              <a:t>Усереднені</a:t>
            </a:r>
            <a:r>
              <a:rPr lang="ru-RU" sz="2000" b="1" dirty="0" smtClean="0"/>
              <a:t> </a:t>
            </a:r>
            <a:r>
              <a:rPr lang="ru-RU" sz="2000" b="1" dirty="0" err="1"/>
              <a:t>показники</a:t>
            </a:r>
            <a:r>
              <a:rPr lang="ru-RU" sz="2000" b="1" dirty="0"/>
              <a:t> </a:t>
            </a:r>
            <a:r>
              <a:rPr lang="ru-RU" sz="2000" b="1" dirty="0" smtClean="0"/>
              <a:t>для </a:t>
            </a:r>
            <a:r>
              <a:rPr lang="ru-RU" sz="2000" b="1" dirty="0" err="1" smtClean="0"/>
              <a:t>визначення</a:t>
            </a:r>
            <a:r>
              <a:rPr lang="ru-RU" sz="2000" b="1" dirty="0" smtClean="0"/>
              <a:t> </a:t>
            </a:r>
            <a:r>
              <a:rPr lang="ru-RU" sz="2000" b="1" dirty="0" err="1"/>
              <a:t>ліміту</a:t>
            </a:r>
            <a:r>
              <a:rPr lang="ru-RU" sz="2000" b="1" dirty="0"/>
              <a:t> </a:t>
            </a:r>
            <a:r>
              <a:rPr lang="ru-RU" sz="2000" b="1" dirty="0" err="1"/>
              <a:t>коштів</a:t>
            </a:r>
            <a:r>
              <a:rPr lang="ru-RU" sz="2000" b="1" dirty="0"/>
              <a:t> на </a:t>
            </a:r>
            <a:r>
              <a:rPr lang="ru-RU" sz="2000" b="1" dirty="0" err="1"/>
              <a:t>тимчасові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err="1"/>
              <a:t>будівлі</a:t>
            </a:r>
            <a:r>
              <a:rPr lang="ru-RU" sz="2000" b="1" dirty="0"/>
              <a:t> та </a:t>
            </a:r>
            <a:r>
              <a:rPr lang="ru-RU" sz="2000" b="1" dirty="0" err="1"/>
              <a:t>споруди</a:t>
            </a:r>
            <a:r>
              <a:rPr lang="ru-RU" sz="2000" b="1" dirty="0"/>
              <a:t>, </a:t>
            </a:r>
            <a:r>
              <a:rPr lang="ru-RU" sz="2000" b="1" dirty="0" err="1"/>
              <a:t>обчислені</a:t>
            </a:r>
            <a:r>
              <a:rPr lang="ru-RU" sz="2000" b="1" dirty="0"/>
              <a:t> </a:t>
            </a:r>
            <a:r>
              <a:rPr lang="ru-RU" sz="2000" b="1" dirty="0" smtClean="0"/>
              <a:t>по роботах </a:t>
            </a:r>
            <a:r>
              <a:rPr lang="ru-RU" sz="2000" b="1" dirty="0"/>
              <a:t>з </a:t>
            </a:r>
            <a:r>
              <a:rPr lang="ru-RU" sz="2000" b="1" dirty="0" err="1"/>
              <a:t>капітального</a:t>
            </a:r>
            <a:r>
              <a:rPr lang="ru-RU" sz="2000" b="1" dirty="0"/>
              <a:t> </a:t>
            </a:r>
            <a:r>
              <a:rPr lang="ru-RU" sz="2000" b="1" dirty="0" smtClean="0"/>
              <a:t>ремонту </a:t>
            </a:r>
            <a:r>
              <a:rPr lang="uk-UA" sz="2000" dirty="0" smtClean="0"/>
              <a:t>автомобільних доріг:</a:t>
            </a:r>
          </a:p>
          <a:p>
            <a:pPr algn="just"/>
            <a:endParaRPr lang="uk-UA" sz="2000" dirty="0" smtClean="0"/>
          </a:p>
          <a:p>
            <a:pPr algn="just"/>
            <a:endParaRPr lang="uk-UA" sz="2000" dirty="0" smtClean="0"/>
          </a:p>
          <a:p>
            <a:pPr algn="just"/>
            <a:r>
              <a:rPr lang="uk-UA" sz="2000" dirty="0" smtClean="0"/>
              <a:t>….</a:t>
            </a:r>
            <a:r>
              <a:rPr lang="uk-UA" sz="2000" i="1" dirty="0"/>
              <a:t> – </a:t>
            </a:r>
            <a:r>
              <a:rPr lang="uk-UA" sz="2000" dirty="0"/>
              <a:t>при використанні </a:t>
            </a:r>
            <a:r>
              <a:rPr lang="uk-UA" sz="2000" dirty="0" smtClean="0"/>
              <a:t>готових сумішей </a:t>
            </a:r>
            <a:r>
              <a:rPr lang="uk-UA" sz="2000" dirty="0"/>
              <a:t>і чорних в’яжучих матеріалів,</a:t>
            </a:r>
            <a:br>
              <a:rPr lang="uk-UA" sz="2000" dirty="0"/>
            </a:br>
            <a:r>
              <a:rPr lang="uk-UA" sz="2000" dirty="0"/>
              <a:t>придбаних від заводів </a:t>
            </a:r>
            <a:r>
              <a:rPr lang="uk-UA" sz="2000" dirty="0" smtClean="0"/>
              <a:t>інших виробників</a:t>
            </a:r>
            <a:r>
              <a:rPr lang="uk-UA" sz="2000" dirty="0"/>
              <a:t>; асфальтобетону та</a:t>
            </a:r>
            <a:br>
              <a:rPr lang="uk-UA" sz="2000" dirty="0"/>
            </a:br>
            <a:r>
              <a:rPr lang="uk-UA" sz="2000" dirty="0" err="1"/>
              <a:t>цементобетону</a:t>
            </a:r>
            <a:r>
              <a:rPr lang="uk-UA" sz="2000" dirty="0"/>
              <a:t>, які готуються </a:t>
            </a:r>
            <a:r>
              <a:rPr lang="uk-UA" sz="2000" dirty="0" smtClean="0"/>
              <a:t>на </a:t>
            </a:r>
            <a:r>
              <a:rPr lang="ru-RU" sz="2000" dirty="0" err="1" smtClean="0"/>
              <a:t>власних</a:t>
            </a:r>
            <a:r>
              <a:rPr lang="ru-RU" sz="2000" dirty="0" smtClean="0"/>
              <a:t> </a:t>
            </a:r>
            <a:r>
              <a:rPr lang="ru-RU" sz="2000" dirty="0" err="1"/>
              <a:t>стаціонарних</a:t>
            </a:r>
            <a:r>
              <a:rPr lang="ru-RU" sz="2000" dirty="0"/>
              <a:t> заводах; </a:t>
            </a:r>
            <a:r>
              <a:rPr lang="ru-RU" sz="2000" dirty="0" err="1"/>
              <a:t>інших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/>
              <a:t>матеріалів</a:t>
            </a:r>
            <a:r>
              <a:rPr lang="ru-RU" sz="2000" dirty="0"/>
              <a:t> </a:t>
            </a:r>
            <a:r>
              <a:rPr lang="ru-RU" sz="2000" b="1" i="1" dirty="0"/>
              <a:t>(</a:t>
            </a:r>
            <a:r>
              <a:rPr lang="ru-RU" sz="2000" b="1" i="1" dirty="0" err="1"/>
              <a:t>реставрації</a:t>
            </a:r>
            <a:r>
              <a:rPr lang="ru-RU" sz="2000" b="1" i="1" dirty="0"/>
              <a:t> </a:t>
            </a:r>
            <a:r>
              <a:rPr lang="ru-RU" sz="2000" b="1" i="1" dirty="0" err="1" smtClean="0"/>
              <a:t>дорожніх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знаків</a:t>
            </a:r>
            <a:r>
              <a:rPr lang="ru-RU" sz="2000" b="1" i="1" dirty="0"/>
              <a:t>, </a:t>
            </a:r>
            <a:r>
              <a:rPr lang="ru-RU" sz="2000" b="1" i="1" dirty="0" err="1"/>
              <a:t>виготовлення</a:t>
            </a:r>
            <a:r>
              <a:rPr lang="ru-RU" sz="2000" b="1" i="1" dirty="0"/>
              <a:t> </a:t>
            </a:r>
            <a:r>
              <a:rPr lang="ru-RU" sz="2000" b="1" i="1" dirty="0" err="1"/>
              <a:t>штучних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i="1" dirty="0" err="1"/>
              <a:t>залізобетонних</a:t>
            </a:r>
            <a:r>
              <a:rPr lang="ru-RU" sz="2000" b="1" i="1" dirty="0"/>
              <a:t> </a:t>
            </a:r>
            <a:r>
              <a:rPr lang="ru-RU" sz="2000" b="1" i="1" dirty="0" err="1"/>
              <a:t>виробів</a:t>
            </a:r>
            <a:r>
              <a:rPr lang="ru-RU" sz="2000" b="1" i="1" dirty="0" smtClean="0"/>
              <a:t>: </a:t>
            </a:r>
            <a:r>
              <a:rPr lang="ru-RU" sz="2000" b="1" i="1" dirty="0" err="1" smtClean="0"/>
              <a:t>напрямних</a:t>
            </a:r>
            <a:r>
              <a:rPr lang="ru-RU" sz="2000" b="1" i="1" dirty="0" smtClean="0"/>
              <a:t> </a:t>
            </a:r>
            <a:r>
              <a:rPr lang="ru-RU" sz="2000" b="1" i="1" dirty="0" err="1"/>
              <a:t>стовпчиків</a:t>
            </a:r>
            <a:r>
              <a:rPr lang="ru-RU" sz="2000" b="1" i="1" dirty="0"/>
              <a:t>, </a:t>
            </a:r>
            <a:r>
              <a:rPr lang="ru-RU" sz="2000" b="1" i="1" dirty="0" err="1" smtClean="0"/>
              <a:t>стовпів</a:t>
            </a:r>
            <a:r>
              <a:rPr lang="ru-RU" sz="2000" b="1" i="1" dirty="0" smtClean="0"/>
              <a:t> </a:t>
            </a:r>
            <a:r>
              <a:rPr lang="ru-RU" sz="2000" b="1" i="1" dirty="0" err="1"/>
              <a:t>дорожніх</a:t>
            </a:r>
            <a:r>
              <a:rPr lang="ru-RU" sz="2000" b="1" i="1" dirty="0"/>
              <a:t> </a:t>
            </a:r>
            <a:r>
              <a:rPr lang="ru-RU" sz="2000" b="1" i="1" dirty="0" err="1"/>
              <a:t>знаків</a:t>
            </a:r>
            <a:r>
              <a:rPr lang="ru-RU" sz="2000" b="1" i="1" dirty="0"/>
              <a:t>, </a:t>
            </a:r>
            <a:r>
              <a:rPr lang="ru-RU" sz="2000" b="1" i="1" dirty="0" err="1" smtClean="0"/>
              <a:t>виготовленні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металевих</a:t>
            </a:r>
            <a:r>
              <a:rPr lang="ru-RU" sz="2000" b="1" i="1" dirty="0" smtClean="0"/>
              <a:t> </a:t>
            </a:r>
            <a:r>
              <a:rPr lang="ru-RU" sz="2000" b="1" i="1" dirty="0"/>
              <a:t>та </a:t>
            </a:r>
            <a:r>
              <a:rPr lang="ru-RU" sz="2000" b="1" i="1" dirty="0" err="1" smtClean="0"/>
              <a:t>залізобетонних</a:t>
            </a:r>
            <a:r>
              <a:rPr lang="ru-RU" sz="2000" b="1" i="1" dirty="0" smtClean="0"/>
              <a:t> </a:t>
            </a:r>
            <a:r>
              <a:rPr lang="ru-RU" sz="2000" b="1" i="1" dirty="0" err="1" smtClean="0"/>
              <a:t>автопавільйонів</a:t>
            </a:r>
            <a:r>
              <a:rPr lang="ru-RU" sz="2000" b="1" i="1" dirty="0" smtClean="0"/>
              <a:t> </a:t>
            </a:r>
            <a:r>
              <a:rPr lang="ru-RU" sz="2000" b="1" i="1" dirty="0" err="1"/>
              <a:t>тощо</a:t>
            </a:r>
            <a:r>
              <a:rPr lang="ru-RU" sz="2000" b="1" i="1" dirty="0"/>
              <a:t>), </a:t>
            </a:r>
            <a:r>
              <a:rPr lang="ru-RU" sz="2000" b="1" dirty="0" err="1" smtClean="0"/>
              <a:t>які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готуються</a:t>
            </a:r>
            <a:r>
              <a:rPr lang="ru-RU" sz="2000" b="1" dirty="0" smtClean="0"/>
              <a:t> </a:t>
            </a:r>
            <a:r>
              <a:rPr lang="ru-RU" sz="2000" b="1" dirty="0"/>
              <a:t>на </a:t>
            </a:r>
            <a:r>
              <a:rPr lang="ru-RU" sz="2000" b="1" dirty="0" err="1"/>
              <a:t>власних</a:t>
            </a:r>
            <a:r>
              <a:rPr lang="ru-RU" sz="2000" b="1" dirty="0"/>
              <a:t> </a:t>
            </a:r>
            <a:r>
              <a:rPr lang="ru-RU" sz="2000" b="1" dirty="0" err="1" smtClean="0"/>
              <a:t>підсобних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господарствах</a:t>
            </a:r>
            <a:r>
              <a:rPr lang="ru-RU" sz="2000" b="1" dirty="0" smtClean="0"/>
              <a:t> </a:t>
            </a:r>
            <a:r>
              <a:rPr lang="ru-RU" sz="2000" b="1" dirty="0"/>
              <a:t>– 3,9.</a:t>
            </a:r>
            <a:br>
              <a:rPr lang="ru-RU" sz="2000" b="1" dirty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ru-RU" sz="2000" b="1" dirty="0"/>
              <a:t/>
            </a:r>
            <a:br>
              <a:rPr lang="ru-RU" sz="2000" b="1" dirty="0"/>
            </a:b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01202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DD824-FA36-4E08-B4EA-52188E3E92F6}" type="slidenum">
              <a:rPr lang="uk-UA" smtClean="0"/>
              <a:pPr>
                <a:defRPr/>
              </a:pPr>
              <a:t>68</a:t>
            </a:fld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187374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err="1" smtClean="0"/>
              <a:t>Долучено</a:t>
            </a:r>
            <a:r>
              <a:rPr lang="ru-RU" b="1" i="1" u="sng" dirty="0" smtClean="0"/>
              <a:t> п. 5.13.2 СОУ 050</a:t>
            </a:r>
          </a:p>
          <a:p>
            <a:endParaRPr lang="ru-RU" b="1" i="1" dirty="0" smtClean="0"/>
          </a:p>
          <a:p>
            <a:r>
              <a:rPr lang="ru-RU" b="1" i="1" dirty="0" err="1" smtClean="0"/>
              <a:t>Усереднені</a:t>
            </a:r>
            <a:r>
              <a:rPr lang="ru-RU" b="1" i="1" dirty="0" smtClean="0"/>
              <a:t> </a:t>
            </a:r>
            <a:r>
              <a:rPr lang="ru-RU" b="1" i="1" dirty="0" err="1"/>
              <a:t>показники</a:t>
            </a:r>
            <a:r>
              <a:rPr lang="ru-RU" b="1" i="1" dirty="0"/>
              <a:t> </a:t>
            </a:r>
            <a:r>
              <a:rPr lang="ru-RU" b="1" i="1" dirty="0" smtClean="0"/>
              <a:t>для </a:t>
            </a:r>
            <a:r>
              <a:rPr lang="ru-RU" b="1" i="1" dirty="0" err="1" smtClean="0"/>
              <a:t>визначення</a:t>
            </a:r>
            <a:r>
              <a:rPr lang="ru-RU" b="1" i="1" dirty="0" smtClean="0"/>
              <a:t> </a:t>
            </a:r>
            <a:r>
              <a:rPr lang="ru-RU" b="1" i="1" dirty="0" err="1"/>
              <a:t>ліміту</a:t>
            </a:r>
            <a:r>
              <a:rPr lang="ru-RU" b="1" i="1" dirty="0"/>
              <a:t> </a:t>
            </a:r>
            <a:r>
              <a:rPr lang="ru-RU" b="1" i="1" dirty="0" err="1"/>
              <a:t>коштів</a:t>
            </a:r>
            <a:r>
              <a:rPr lang="ru-RU" b="1" i="1" dirty="0"/>
              <a:t> </a:t>
            </a:r>
            <a:r>
              <a:rPr lang="ru-RU" b="1" i="1" dirty="0" smtClean="0"/>
              <a:t>на </a:t>
            </a:r>
            <a:r>
              <a:rPr lang="ru-RU" b="1" i="1" dirty="0" err="1" smtClean="0"/>
              <a:t>тимчасові</a:t>
            </a:r>
            <a:r>
              <a:rPr lang="ru-RU" b="1" i="1" dirty="0" smtClean="0"/>
              <a:t> </a:t>
            </a:r>
            <a:r>
              <a:rPr lang="ru-RU" b="1" i="1" dirty="0" err="1"/>
              <a:t>будівлі</a:t>
            </a:r>
            <a:r>
              <a:rPr lang="ru-RU" b="1" i="1" dirty="0"/>
              <a:t> і </a:t>
            </a:r>
            <a:r>
              <a:rPr lang="ru-RU" b="1" i="1" dirty="0" err="1"/>
              <a:t>споруди</a:t>
            </a:r>
            <a:r>
              <a:rPr lang="ru-RU" b="1" i="1" dirty="0" smtClean="0"/>
              <a:t>, </a:t>
            </a:r>
            <a:r>
              <a:rPr lang="ru-RU" b="1" i="1" dirty="0" err="1" smtClean="0"/>
              <a:t>обчислені</a:t>
            </a:r>
            <a:r>
              <a:rPr lang="ru-RU" b="1" i="1" dirty="0" smtClean="0"/>
              <a:t> </a:t>
            </a:r>
            <a:r>
              <a:rPr lang="ru-RU" b="1" i="1" dirty="0"/>
              <a:t>по роботах з</a:t>
            </a:r>
            <a:r>
              <a:rPr lang="ru-RU" b="1" dirty="0"/>
              <a:t/>
            </a:r>
            <a:br>
              <a:rPr lang="ru-RU" b="1" dirty="0"/>
            </a:br>
            <a:r>
              <a:rPr lang="uk-UA" b="1" i="1" dirty="0"/>
              <a:t>капітального ремонту мостів </a:t>
            </a:r>
            <a:r>
              <a:rPr lang="uk-UA" b="1" i="1" dirty="0" smtClean="0"/>
              <a:t>та інших </a:t>
            </a:r>
            <a:r>
              <a:rPr lang="uk-UA" b="1" i="1" dirty="0"/>
              <a:t>штучних споруд і виражені </a:t>
            </a:r>
            <a:r>
              <a:rPr lang="uk-UA" b="1" i="1" dirty="0" smtClean="0"/>
              <a:t>у відсотках </a:t>
            </a:r>
            <a:r>
              <a:rPr lang="uk-UA" b="1" i="1" dirty="0"/>
              <a:t>від </a:t>
            </a:r>
            <a:r>
              <a:rPr lang="uk-UA" b="1" i="1" dirty="0" smtClean="0"/>
              <a:t>вартості зазначених </a:t>
            </a:r>
            <a:r>
              <a:rPr lang="uk-UA" b="1" i="1" dirty="0"/>
              <a:t>робіт за </a:t>
            </a:r>
            <a:r>
              <a:rPr lang="uk-UA" b="1" i="1" dirty="0" smtClean="0"/>
              <a:t>підсумком глав </a:t>
            </a:r>
            <a:r>
              <a:rPr lang="uk-UA" b="1" i="1" dirty="0"/>
              <a:t>(1 – 7) ЗКР, </a:t>
            </a:r>
            <a:r>
              <a:rPr lang="uk-UA" b="1" i="1" dirty="0" smtClean="0"/>
              <a:t>приймаються відповідно </a:t>
            </a:r>
            <a:r>
              <a:rPr lang="uk-UA" b="1" i="1" dirty="0"/>
              <a:t>до таблиці 5.1</a:t>
            </a:r>
            <a:r>
              <a:rPr lang="uk-UA" b="1" dirty="0"/>
              <a:t/>
            </a:r>
            <a:br>
              <a:rPr lang="uk-UA" b="1" dirty="0"/>
            </a:br>
            <a:endParaRPr lang="uk-UA" dirty="0"/>
          </a:p>
        </p:txBody>
      </p:sp>
      <p:sp>
        <p:nvSpPr>
          <p:cNvPr id="9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Тимчасові будівлі та споруди</a:t>
            </a:r>
            <a:endParaRPr lang="uk-UA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/>
          </p:nvPr>
        </p:nvGraphicFramePr>
        <p:xfrm>
          <a:off x="827584" y="4365104"/>
          <a:ext cx="7344816" cy="7863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0888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559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Види споруд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Показник, %</a:t>
                      </a:r>
                      <a:endParaRPr lang="uk-UA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Великі мости </a:t>
                      </a:r>
                      <a:endParaRPr lang="uk-UA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6,1</a:t>
                      </a:r>
                      <a:endParaRPr lang="uk-UA" sz="10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Середні та малі мости, мостові переходи, транспортні розв’язки в різних рівнях, естакади, шляхопроводи, наземні та підземні переходи, інші штучних споруди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3,2</a:t>
                      </a:r>
                      <a:endParaRPr lang="uk-UA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51520" y="3514167"/>
            <a:ext cx="754020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Таблиця 5.1 –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Усереднені показники для визначення ліміту коштів на титульні тимчасові 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будівлі і споруди в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інвесторській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кошторисній документації на капітальний ремонт мостів </a:t>
            </a: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та інших штучних споруд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97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DD824-FA36-4E08-B4EA-52188E3E92F6}" type="slidenum">
              <a:rPr lang="uk-UA" smtClean="0"/>
              <a:pPr>
                <a:defRPr/>
              </a:pPr>
              <a:t>69</a:t>
            </a:fld>
            <a:endParaRPr lang="uk-UA" dirty="0"/>
          </a:p>
        </p:txBody>
      </p:sp>
      <p:sp>
        <p:nvSpPr>
          <p:cNvPr id="8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Тимчасові будівлі та споруди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2026583"/>
            <a:ext cx="842493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/>
              <a:t>6.8.1 </a:t>
            </a:r>
            <a:r>
              <a:rPr lang="uk-UA" sz="2000" dirty="0"/>
              <a:t>У разі необхідності, при виконанні робіт з експлуатаційного утримання, договором може бути передбачений механізм визначення розрахунку коштів на покриття витрат на тимчасові будівлі та споруди за усередненим відсотковим показником і, у такому випадку, до нього застосовується знижувальний коефіцієнт </a:t>
            </a:r>
            <a:r>
              <a:rPr lang="uk-UA" sz="2400" b="1" dirty="0"/>
              <a:t>0,85</a:t>
            </a:r>
            <a:r>
              <a:rPr lang="uk-UA" sz="2000" dirty="0"/>
              <a:t>.</a:t>
            </a:r>
            <a:r>
              <a:rPr lang="uk-UA" sz="2000" b="1" i="1" dirty="0"/>
              <a:t> </a:t>
            </a:r>
            <a:r>
              <a:rPr lang="uk-UA" sz="2000" dirty="0"/>
              <a:t>При оформленні актів виконаних підрядних робіт витрати зі зведення тимчасових будівель і споруд або пристосування для цих цілей існуючих підрядником не розшифровуються і зворотні суми не зазначаються.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1225068" y="1013827"/>
            <a:ext cx="669386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b="1" dirty="0"/>
              <a:t>СОУ 085. Поточний ремонт і експлуатаційне утримання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5604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438" y="1264569"/>
            <a:ext cx="9049131" cy="2585323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ЗАГАЛЬНОВИРОБНИЧІ  ТА  АДМІНІСТРАТИВНІ  ВИТРАТИ  І  КОШТОРИСНИЙ  ПРИБУТОК</a:t>
            </a:r>
            <a:endParaRPr lang="uk-UA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30" y="3572623"/>
            <a:ext cx="9284295" cy="115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70</a:t>
            </a:fld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-17330" y="6309320"/>
            <a:ext cx="916133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195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/>
          <p:cNvCxnSpPr/>
          <p:nvPr/>
        </p:nvCxnSpPr>
        <p:spPr>
          <a:xfrm>
            <a:off x="4643438" y="946150"/>
            <a:ext cx="7937" cy="4427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ЗМІНА ПОКАЗНИКІВ ЗВВ, АВ та КП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0599E-9920-46B7-A2B7-212CE47A8C36}" type="slidenum">
              <a:rPr lang="uk-UA" sz="1400">
                <a:solidFill>
                  <a:schemeClr val="tx2">
                    <a:lumMod val="50000"/>
                  </a:schemeClr>
                </a:solidFill>
              </a:rPr>
              <a:pPr>
                <a:defRPr/>
              </a:pPr>
              <a:t>71</a:t>
            </a:fld>
            <a:endParaRPr lang="uk-UA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330200" y="946150"/>
            <a:ext cx="3565525" cy="39528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000" b="1" dirty="0" smtClean="0"/>
              <a:t>СОУ 42.1-37641918-050:2018</a:t>
            </a: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5364163" y="946150"/>
            <a:ext cx="3668712" cy="39528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000" b="1" dirty="0" smtClean="0"/>
              <a:t>СОУ 42.1-37641918-085:2018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1816100" y="1376363"/>
            <a:ext cx="217488" cy="277812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1" name="Стрелка вниз 20"/>
          <p:cNvSpPr/>
          <p:nvPr/>
        </p:nvSpPr>
        <p:spPr>
          <a:xfrm>
            <a:off x="7089775" y="1370013"/>
            <a:ext cx="215900" cy="277812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4" name="Объект 7"/>
          <p:cNvSpPr txBox="1">
            <a:spLocks/>
          </p:cNvSpPr>
          <p:nvPr/>
        </p:nvSpPr>
        <p:spPr>
          <a:xfrm>
            <a:off x="238125" y="1701800"/>
            <a:ext cx="8747125" cy="1016000"/>
          </a:xfrm>
          <a:prstGeom prst="rect">
            <a:avLst/>
          </a:prstGeom>
          <a:ln w="9525" cap="flat" cmpd="sng" algn="ctr">
            <a:solidFill>
              <a:schemeClr val="accent6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2400" i="1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uk-UA" sz="2000" dirty="0" err="1" smtClean="0"/>
              <a:t>Переглянуто</a:t>
            </a:r>
            <a:r>
              <a:rPr lang="uk-UA" sz="2000" dirty="0" smtClean="0"/>
              <a:t> в бік збільшення усереднені показники для визначення ІІІ-го блоку </a:t>
            </a:r>
            <a:r>
              <a:rPr lang="uk-UA" sz="2000" b="1" dirty="0" smtClean="0">
                <a:solidFill>
                  <a:srgbClr val="0070C0"/>
                </a:solidFill>
              </a:rPr>
              <a:t>загальновиробничих витрат, адміністративних витрат та прибутку </a:t>
            </a:r>
            <a:r>
              <a:rPr lang="uk-UA" sz="2000" dirty="0" smtClean="0"/>
              <a:t>(для автомобільних доріг)</a:t>
            </a:r>
            <a:endParaRPr lang="uk-UA" sz="20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4288" y="1808163"/>
            <a:ext cx="215900" cy="35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2</a:t>
            </a:r>
            <a:endParaRPr lang="uk-UA" dirty="0">
              <a:solidFill>
                <a:schemeClr val="tx1"/>
              </a:solidFill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/>
          </p:nvPr>
        </p:nvGraphicFramePr>
        <p:xfrm>
          <a:off x="220663" y="2965374"/>
          <a:ext cx="4360862" cy="263942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{16D9F66E-5EB9-4882-86FB-DCBF35E3C3E4}</a:tableStyleId>
              </a:tblPr>
              <a:tblGrid>
                <a:gridCol w="1110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143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360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903332">
                <a:tc>
                  <a:txBody>
                    <a:bodyPr/>
                    <a:lstStyle/>
                    <a:p>
                      <a:pPr marL="0" marR="0" indent="15875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effectLst/>
                        </a:rPr>
                        <a:t>Усереднений показник для визначення коштів на покриття решти статей ЗВ витрат (П) </a:t>
                      </a:r>
                      <a:r>
                        <a:rPr lang="uk-UA" sz="1000" dirty="0" smtClean="0">
                          <a:effectLst/>
                        </a:rPr>
                        <a:t>(ІІІ блок)</a:t>
                      </a:r>
                      <a:endParaRPr lang="uk-UA" sz="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8" marR="68588" marT="0" marB="0"/>
                </a:tc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Усереднений показник для визначення </a:t>
                      </a:r>
                      <a:r>
                        <a:rPr lang="uk-UA" sz="1200" dirty="0" smtClean="0">
                          <a:effectLst/>
                        </a:rPr>
                        <a:t>адміністративних </a:t>
                      </a:r>
                      <a:r>
                        <a:rPr lang="uk-UA" sz="1200" dirty="0">
                          <a:effectLst/>
                        </a:rPr>
                        <a:t>витрат, грн./</a:t>
                      </a:r>
                      <a:r>
                        <a:rPr lang="uk-UA" sz="1200" dirty="0" err="1">
                          <a:effectLst/>
                        </a:rPr>
                        <a:t>люд.год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8" marR="68588" marT="0" marB="0"/>
                </a:tc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Усереднений показник для визначення кошторисного прибутку, </a:t>
                      </a:r>
                      <a:br>
                        <a:rPr lang="uk-UA" sz="1200" dirty="0">
                          <a:effectLst/>
                        </a:rPr>
                      </a:br>
                      <a:r>
                        <a:rPr lang="uk-UA" sz="1200" dirty="0">
                          <a:effectLst/>
                        </a:rPr>
                        <a:t>грн./</a:t>
                      </a:r>
                      <a:r>
                        <a:rPr lang="uk-UA" sz="1200" dirty="0" err="1">
                          <a:effectLst/>
                        </a:rPr>
                        <a:t>люд.год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8" marR="68588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6646"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2,90   </a:t>
                      </a:r>
                      <a:r>
                        <a:rPr lang="en-US" sz="1400" dirty="0" smtClean="0">
                          <a:effectLst/>
                        </a:rPr>
                        <a:t>8</a:t>
                      </a:r>
                      <a:r>
                        <a:rPr lang="uk-UA" sz="1400" dirty="0">
                          <a:effectLst/>
                        </a:rPr>
                        <a:t>,</a:t>
                      </a:r>
                      <a:r>
                        <a:rPr lang="en-US" sz="1400" dirty="0">
                          <a:effectLst/>
                        </a:rPr>
                        <a:t>90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8" marR="68588" marT="0" marB="0" anchor="ctr"/>
                </a:tc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 </a:t>
                      </a:r>
                      <a:r>
                        <a:rPr lang="uk-UA" sz="1400" dirty="0" smtClean="0">
                          <a:effectLst/>
                        </a:rPr>
                        <a:t>СС3 5,50</a:t>
                      </a:r>
                      <a:endParaRPr lang="uk-UA" sz="1100" dirty="0" smtClean="0">
                        <a:effectLst/>
                      </a:endParaRPr>
                    </a:p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1,79    </a:t>
                      </a:r>
                      <a:r>
                        <a:rPr lang="uk-UA" sz="1400" dirty="0" smtClean="0">
                          <a:effectLst/>
                        </a:rPr>
                        <a:t>СС2 4,92</a:t>
                      </a:r>
                      <a:endParaRPr lang="uk-UA" sz="1100" dirty="0" smtClean="0">
                        <a:effectLst/>
                      </a:endParaRPr>
                    </a:p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 </a:t>
                      </a:r>
                      <a:r>
                        <a:rPr lang="uk-UA" sz="1400" dirty="0" smtClean="0">
                          <a:effectLst/>
                        </a:rPr>
                        <a:t>СС1 4,24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8" marR="68588" marT="0" marB="0" anchor="ctr"/>
                </a:tc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 </a:t>
                      </a:r>
                      <a:r>
                        <a:rPr lang="uk-UA" sz="1400" dirty="0" smtClean="0">
                          <a:effectLst/>
                        </a:rPr>
                        <a:t>СС3 20,00</a:t>
                      </a:r>
                      <a:endParaRPr lang="uk-UA" sz="1100" dirty="0" smtClean="0">
                        <a:effectLst/>
                      </a:endParaRPr>
                    </a:p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4,0         </a:t>
                      </a:r>
                      <a:r>
                        <a:rPr lang="uk-UA" sz="1400" dirty="0" smtClean="0">
                          <a:effectLst/>
                        </a:rPr>
                        <a:t>СС2 </a:t>
                      </a:r>
                      <a:r>
                        <a:rPr lang="uk-UA" sz="1400" dirty="0">
                          <a:effectLst/>
                        </a:rPr>
                        <a:t>16,10</a:t>
                      </a:r>
                      <a:endParaRPr lang="uk-UA" sz="1100" dirty="0">
                        <a:effectLst/>
                      </a:endParaRPr>
                    </a:p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</a:t>
                      </a:r>
                      <a:r>
                        <a:rPr lang="uk-UA" sz="1400" dirty="0" smtClean="0">
                          <a:effectLst/>
                        </a:rPr>
                        <a:t>СС1 </a:t>
                      </a:r>
                      <a:r>
                        <a:rPr lang="uk-UA" sz="1400" dirty="0">
                          <a:effectLst/>
                        </a:rPr>
                        <a:t>7,40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8" marR="68588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625" name="Группа 35"/>
          <p:cNvGrpSpPr>
            <a:grpSpLocks/>
          </p:cNvGrpSpPr>
          <p:nvPr/>
        </p:nvGrpSpPr>
        <p:grpSpPr bwMode="auto">
          <a:xfrm>
            <a:off x="1436688" y="5094288"/>
            <a:ext cx="379412" cy="265112"/>
            <a:chOff x="1816840" y="6021288"/>
            <a:chExt cx="380294" cy="264646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26" name="Группа 36"/>
          <p:cNvGrpSpPr>
            <a:grpSpLocks/>
          </p:cNvGrpSpPr>
          <p:nvPr/>
        </p:nvGrpSpPr>
        <p:grpSpPr bwMode="auto">
          <a:xfrm>
            <a:off x="339725" y="5108575"/>
            <a:ext cx="381000" cy="265113"/>
            <a:chOff x="1816840" y="6021288"/>
            <a:chExt cx="380294" cy="264646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 flipV="1"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27" name="Группа 39"/>
          <p:cNvGrpSpPr>
            <a:grpSpLocks/>
          </p:cNvGrpSpPr>
          <p:nvPr/>
        </p:nvGrpSpPr>
        <p:grpSpPr bwMode="auto">
          <a:xfrm>
            <a:off x="2944813" y="5094288"/>
            <a:ext cx="379412" cy="265112"/>
            <a:chOff x="1816840" y="6021288"/>
            <a:chExt cx="380294" cy="264646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 flipV="1"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3" name="Таблица 42"/>
          <p:cNvGraphicFramePr>
            <a:graphicFrameLocks noGrp="1"/>
          </p:cNvGraphicFramePr>
          <p:nvPr>
            <p:extLst/>
          </p:nvPr>
        </p:nvGraphicFramePr>
        <p:xfrm>
          <a:off x="4701111" y="2996952"/>
          <a:ext cx="4359275" cy="25922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{C4B1156A-380E-4F78-BDF5-A606A8083BF9}</a:tableStyleId>
              </a:tblPr>
              <a:tblGrid>
                <a:gridCol w="13115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22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3542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835120">
                <a:tc>
                  <a:txBody>
                    <a:bodyPr/>
                    <a:lstStyle/>
                    <a:p>
                      <a:pPr marL="0" marR="0" indent="15875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effectLst/>
                        </a:rPr>
                        <a:t>Усереднений показник для визначення коштів на покриття решти статей ЗВ витрат (П) </a:t>
                      </a:r>
                      <a:r>
                        <a:rPr lang="uk-UA" sz="1000" dirty="0" smtClean="0">
                          <a:effectLst/>
                        </a:rPr>
                        <a:t>(ІІІ блок)</a:t>
                      </a:r>
                      <a:endParaRPr lang="uk-UA" sz="800" dirty="0" smtClean="0">
                        <a:effectLst/>
                      </a:endParaRPr>
                    </a:p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3" marR="68563" marT="0" marB="0"/>
                </a:tc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Усереднений показник для визначення </a:t>
                      </a:r>
                      <a:r>
                        <a:rPr lang="uk-UA" sz="1200" dirty="0" err="1" smtClean="0">
                          <a:effectLst/>
                        </a:rPr>
                        <a:t>адміністрати-</a:t>
                      </a:r>
                      <a:endParaRPr lang="uk-UA" sz="1200" dirty="0" smtClean="0">
                        <a:effectLst/>
                      </a:endParaRPr>
                    </a:p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 smtClean="0">
                          <a:effectLst/>
                        </a:rPr>
                        <a:t>вних</a:t>
                      </a:r>
                      <a:r>
                        <a:rPr lang="uk-UA" sz="1200" dirty="0" smtClean="0">
                          <a:effectLst/>
                        </a:rPr>
                        <a:t> </a:t>
                      </a:r>
                      <a:r>
                        <a:rPr lang="uk-UA" sz="1200" dirty="0">
                          <a:effectLst/>
                        </a:rPr>
                        <a:t>витрат, грн./</a:t>
                      </a:r>
                      <a:r>
                        <a:rPr lang="uk-UA" sz="1200" dirty="0" err="1">
                          <a:effectLst/>
                        </a:rPr>
                        <a:t>люд.год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3" marR="68563" marT="0" marB="0"/>
                </a:tc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Усереднений показник для визначення кошторисного прибутку, </a:t>
                      </a:r>
                      <a:br>
                        <a:rPr lang="uk-UA" sz="1200" dirty="0">
                          <a:effectLst/>
                        </a:rPr>
                      </a:br>
                      <a:r>
                        <a:rPr lang="uk-UA" sz="1200" dirty="0">
                          <a:effectLst/>
                        </a:rPr>
                        <a:t>грн./</a:t>
                      </a:r>
                      <a:r>
                        <a:rPr lang="uk-UA" sz="1200" dirty="0" err="1">
                          <a:effectLst/>
                        </a:rPr>
                        <a:t>люд.год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3" marR="68563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7168"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2,90   </a:t>
                      </a:r>
                      <a:r>
                        <a:rPr lang="en-US" sz="1400" dirty="0" smtClean="0">
                          <a:effectLst/>
                        </a:rPr>
                        <a:t>8</a:t>
                      </a:r>
                      <a:r>
                        <a:rPr lang="uk-UA" sz="1400" dirty="0">
                          <a:effectLst/>
                        </a:rPr>
                        <a:t>,</a:t>
                      </a:r>
                      <a:r>
                        <a:rPr lang="en-US" sz="1400" dirty="0">
                          <a:effectLst/>
                        </a:rPr>
                        <a:t>90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3" marR="68563" marT="0" marB="0" anchor="ctr"/>
                </a:tc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1,79    </a:t>
                      </a:r>
                      <a:r>
                        <a:rPr lang="uk-UA" sz="1400" dirty="0" smtClean="0">
                          <a:effectLst/>
                        </a:rPr>
                        <a:t>4,92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3" marR="68563" marT="0" marB="0" anchor="ctr"/>
                </a:tc>
                <a:tc>
                  <a:txBody>
                    <a:bodyPr/>
                    <a:lstStyle/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200" dirty="0" smtClean="0">
                        <a:effectLst/>
                      </a:endParaRPr>
                    </a:p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7,76         </a:t>
                      </a:r>
                      <a:r>
                        <a:rPr lang="uk-UA" sz="1400" dirty="0" smtClean="0">
                          <a:effectLst/>
                        </a:rPr>
                        <a:t>16,10</a:t>
                      </a:r>
                      <a:endParaRPr lang="uk-UA" sz="1000" dirty="0">
                        <a:effectLst/>
                      </a:endParaRPr>
                    </a:p>
                    <a:p>
                      <a:pPr indent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</a:t>
                      </a:r>
                      <a:endParaRPr lang="uk-UA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63" marR="68563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642" name="Группа 43"/>
          <p:cNvGrpSpPr>
            <a:grpSpLocks/>
          </p:cNvGrpSpPr>
          <p:nvPr/>
        </p:nvGrpSpPr>
        <p:grpSpPr bwMode="auto">
          <a:xfrm>
            <a:off x="4987505" y="5094287"/>
            <a:ext cx="379413" cy="265113"/>
            <a:chOff x="1816840" y="6021288"/>
            <a:chExt cx="380294" cy="264646"/>
          </a:xfrm>
        </p:grpSpPr>
        <p:cxnSp>
          <p:nvCxnSpPr>
            <p:cNvPr id="45" name="Прямая соединительная линия 44"/>
            <p:cNvCxnSpPr/>
            <p:nvPr/>
          </p:nvCxnSpPr>
          <p:spPr>
            <a:xfrm flipV="1"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43" name="Группа 46"/>
          <p:cNvGrpSpPr>
            <a:grpSpLocks/>
          </p:cNvGrpSpPr>
          <p:nvPr/>
        </p:nvGrpSpPr>
        <p:grpSpPr bwMode="auto">
          <a:xfrm>
            <a:off x="6191250" y="5073416"/>
            <a:ext cx="381000" cy="265113"/>
            <a:chOff x="1816840" y="6021288"/>
            <a:chExt cx="380294" cy="264646"/>
          </a:xfrm>
        </p:grpSpPr>
        <p:cxnSp>
          <p:nvCxnSpPr>
            <p:cNvPr id="48" name="Прямая соединительная линия 47"/>
            <p:cNvCxnSpPr/>
            <p:nvPr/>
          </p:nvCxnSpPr>
          <p:spPr>
            <a:xfrm flipV="1"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44" name="Группа 49"/>
          <p:cNvGrpSpPr>
            <a:grpSpLocks/>
          </p:cNvGrpSpPr>
          <p:nvPr/>
        </p:nvGrpSpPr>
        <p:grpSpPr bwMode="auto">
          <a:xfrm>
            <a:off x="7619953" y="5047222"/>
            <a:ext cx="379413" cy="265113"/>
            <a:chOff x="1816840" y="6021288"/>
            <a:chExt cx="380294" cy="264646"/>
          </a:xfrm>
        </p:grpSpPr>
        <p:cxnSp>
          <p:nvCxnSpPr>
            <p:cNvPr id="51" name="Прямая соединительная линия 50"/>
            <p:cNvCxnSpPr/>
            <p:nvPr/>
          </p:nvCxnSpPr>
          <p:spPr>
            <a:xfrm flipV="1"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>
              <a:off x="1816840" y="6021288"/>
              <a:ext cx="380294" cy="2646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87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Перевищення фактичних ЗВВ та АВ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 algn="ctr">
              <a:buNone/>
            </a:pPr>
            <a:r>
              <a:rPr lang="uk-UA" dirty="0" smtClean="0"/>
              <a:t>6.19 СОУ 050 та 6.15 СОУ 085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72</a:t>
            </a:fld>
            <a:endParaRPr lang="uk-UA"/>
          </a:p>
        </p:txBody>
      </p:sp>
      <p:grpSp>
        <p:nvGrpSpPr>
          <p:cNvPr id="18" name="Групувати 17"/>
          <p:cNvGrpSpPr/>
          <p:nvPr/>
        </p:nvGrpSpPr>
        <p:grpSpPr>
          <a:xfrm>
            <a:off x="274204" y="1919879"/>
            <a:ext cx="3456384" cy="2092002"/>
            <a:chOff x="35496" y="1913062"/>
            <a:chExt cx="3456384" cy="2092002"/>
          </a:xfrm>
        </p:grpSpPr>
        <p:sp>
          <p:nvSpPr>
            <p:cNvPr id="10" name="TextBox 9"/>
            <p:cNvSpPr txBox="1"/>
            <p:nvPr/>
          </p:nvSpPr>
          <p:spPr>
            <a:xfrm>
              <a:off x="35496" y="1913062"/>
              <a:ext cx="3456384" cy="209200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uk-UA" dirty="0" smtClean="0"/>
                <a:t>Підрядник розрахував</a:t>
              </a:r>
              <a:endParaRPr lang="uk-UA" dirty="0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503688" y="2585598"/>
              <a:ext cx="2520000" cy="51935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uk-UA" dirty="0" smtClean="0"/>
                <a:t>Показники ЗВВ</a:t>
              </a:r>
              <a:endParaRPr lang="uk-UA" dirty="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503688" y="3225000"/>
              <a:ext cx="2520000" cy="519351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uk-UA" dirty="0"/>
                <a:t>Показники </a:t>
              </a:r>
              <a:r>
                <a:rPr lang="uk-UA" dirty="0" smtClean="0"/>
                <a:t>АВ</a:t>
              </a:r>
              <a:endParaRPr lang="uk-UA" dirty="0"/>
            </a:p>
          </p:txBody>
        </p:sp>
      </p:grpSp>
      <p:grpSp>
        <p:nvGrpSpPr>
          <p:cNvPr id="17" name="Групувати 16"/>
          <p:cNvGrpSpPr/>
          <p:nvPr/>
        </p:nvGrpSpPr>
        <p:grpSpPr>
          <a:xfrm>
            <a:off x="5413412" y="1919879"/>
            <a:ext cx="3456384" cy="2092002"/>
            <a:chOff x="5174704" y="1926697"/>
            <a:chExt cx="3456384" cy="2092002"/>
          </a:xfrm>
        </p:grpSpPr>
        <p:sp>
          <p:nvSpPr>
            <p:cNvPr id="14" name="TextBox 13"/>
            <p:cNvSpPr txBox="1"/>
            <p:nvPr/>
          </p:nvSpPr>
          <p:spPr>
            <a:xfrm>
              <a:off x="5174704" y="1926697"/>
              <a:ext cx="3456384" cy="209200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uk-UA" dirty="0" smtClean="0"/>
                <a:t>Якщо розрахункові перевищують усереднені</a:t>
              </a:r>
              <a:endParaRPr lang="uk-UA" dirty="0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5642896" y="2599233"/>
              <a:ext cx="2520000" cy="519351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uk-UA" dirty="0" smtClean="0"/>
                <a:t>Показники ЗВВ</a:t>
              </a:r>
              <a:endParaRPr lang="uk-UA" dirty="0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5642896" y="3238635"/>
              <a:ext cx="2520000" cy="519351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uk-UA" dirty="0"/>
                <a:t>Показники </a:t>
              </a:r>
              <a:r>
                <a:rPr lang="uk-UA" dirty="0" smtClean="0"/>
                <a:t>АВ</a:t>
              </a:r>
              <a:endParaRPr lang="uk-UA" dirty="0"/>
            </a:p>
          </p:txBody>
        </p:sp>
      </p:grpSp>
      <p:sp>
        <p:nvSpPr>
          <p:cNvPr id="20" name="Нашивка 19"/>
          <p:cNvSpPr/>
          <p:nvPr/>
        </p:nvSpPr>
        <p:spPr>
          <a:xfrm>
            <a:off x="4067944" y="2636912"/>
            <a:ext cx="1152128" cy="1152128"/>
          </a:xfrm>
          <a:prstGeom prst="chevr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1" name="Права фігурна дужка 20"/>
          <p:cNvSpPr/>
          <p:nvPr/>
        </p:nvSpPr>
        <p:spPr>
          <a:xfrm rot="5400000">
            <a:off x="4211960" y="1792779"/>
            <a:ext cx="720080" cy="5184576"/>
          </a:xfrm>
          <a:prstGeom prst="rightBrace">
            <a:avLst>
              <a:gd name="adj1" fmla="val 8694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кутник 21"/>
          <p:cNvSpPr/>
          <p:nvPr/>
        </p:nvSpPr>
        <p:spPr>
          <a:xfrm>
            <a:off x="890374" y="4941168"/>
            <a:ext cx="7363252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400" dirty="0"/>
              <a:t>відшкодування додаткових витрат </a:t>
            </a:r>
            <a:r>
              <a:rPr lang="uk-UA" sz="2400" dirty="0" smtClean="0"/>
              <a:t>здійснюється </a:t>
            </a:r>
            <a:br>
              <a:rPr lang="uk-UA" sz="2400" dirty="0" smtClean="0"/>
            </a:br>
            <a:r>
              <a:rPr lang="uk-UA" sz="2400" b="1" dirty="0" smtClean="0"/>
              <a:t>за </a:t>
            </a:r>
            <a:r>
              <a:rPr lang="uk-UA" sz="2400" b="1" dirty="0"/>
              <a:t>рахунок коштів на покриття додаткових витрат, пов'язаних з інфляційними процесами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87442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вмісту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Розрахунок І </a:t>
            </a:r>
            <a:r>
              <a:rPr lang="uk-UA" dirty="0" err="1" smtClean="0"/>
              <a:t>і</a:t>
            </a:r>
            <a:r>
              <a:rPr lang="uk-UA" dirty="0" smtClean="0"/>
              <a:t> ІІІ блоку ЗВВ, а також адміністративних витрат </a:t>
            </a:r>
            <a:r>
              <a:rPr lang="uk-UA" i="1" dirty="0" smtClean="0"/>
              <a:t>може</a:t>
            </a:r>
            <a:r>
              <a:rPr lang="uk-UA" dirty="0" smtClean="0"/>
              <a:t> </a:t>
            </a:r>
            <a:r>
              <a:rPr lang="uk-UA" dirty="0" err="1" smtClean="0"/>
              <a:t>здійснюватись</a:t>
            </a:r>
            <a:r>
              <a:rPr lang="uk-UA" dirty="0" smtClean="0"/>
              <a:t> за усередненими показниками, наведеними в </a:t>
            </a:r>
            <a:r>
              <a:rPr lang="uk-UA" b="1" dirty="0" smtClean="0"/>
              <a:t>Додатку Е СОУ 085</a:t>
            </a:r>
          </a:p>
          <a:p>
            <a:r>
              <a:rPr lang="uk-UA" dirty="0" smtClean="0"/>
              <a:t>При взаєморозрахунках розмір цих витрат </a:t>
            </a:r>
            <a:r>
              <a:rPr lang="uk-UA" b="1" dirty="0" err="1" smtClean="0"/>
              <a:t>уточнюється</a:t>
            </a:r>
            <a:r>
              <a:rPr lang="uk-UA" dirty="0" smtClean="0"/>
              <a:t> відповідно до фактичних показників за попередній місяць, квартал тощо</a:t>
            </a:r>
          </a:p>
          <a:p>
            <a:r>
              <a:rPr lang="uk-UA" dirty="0" smtClean="0"/>
              <a:t>Порядок уточнення має бути регламентований </a:t>
            </a:r>
            <a:r>
              <a:rPr lang="uk-UA" b="1" dirty="0" smtClean="0"/>
              <a:t>договором</a:t>
            </a:r>
            <a:endParaRPr lang="uk-UA" b="1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73</a:t>
            </a:fld>
            <a:endParaRPr lang="uk-UA"/>
          </a:p>
        </p:txBody>
      </p:sp>
      <p:sp>
        <p:nvSpPr>
          <p:cNvPr id="8" name="Місце для тексту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uk-UA" sz="2000" dirty="0" smtClean="0"/>
              <a:t>Яким чином визначити розмір загальновиробничих та адміністративних </a:t>
            </a:r>
            <a:br>
              <a:rPr lang="uk-UA" sz="2000" dirty="0" smtClean="0"/>
            </a:br>
            <a:r>
              <a:rPr lang="uk-UA" sz="2000" dirty="0" smtClean="0"/>
              <a:t>витрат, якщо Підрядник не має вихідних даних за попередній період </a:t>
            </a:r>
            <a:br>
              <a:rPr lang="uk-UA" sz="2000" dirty="0" smtClean="0"/>
            </a:br>
            <a:r>
              <a:rPr lang="uk-UA" sz="2000" dirty="0" smtClean="0"/>
              <a:t>(нова організація)?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78618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80420" y="2780928"/>
            <a:ext cx="7383160" cy="73573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17" tIns="45709" rIns="91417" bIns="45709" rtlCol="0">
            <a:spAutoFit/>
          </a:bodyPr>
          <a:lstStyle/>
          <a:p>
            <a:pPr algn="ctr"/>
            <a:r>
              <a:rPr lang="uk-UA" sz="2800" i="1" dirty="0"/>
              <a:t>Підрядник шукає компенсацію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5451" y="4536895"/>
            <a:ext cx="5293096" cy="1895272"/>
          </a:xfrm>
          <a:prstGeom prst="diamon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17" tIns="45709" rIns="91417" bIns="45709" rtlCol="0" anchor="ctr">
            <a:spAutoFit/>
          </a:bodyPr>
          <a:lstStyle/>
          <a:p>
            <a:pPr algn="ctr"/>
            <a:r>
              <a:rPr lang="uk-UA" sz="2800" b="1" dirty="0"/>
              <a:t>Завищення цін на матеріали</a:t>
            </a:r>
          </a:p>
        </p:txBody>
      </p:sp>
      <p:sp>
        <p:nvSpPr>
          <p:cNvPr id="10" name="Стрелка: вправо с вырезом 6"/>
          <p:cNvSpPr/>
          <p:nvPr/>
        </p:nvSpPr>
        <p:spPr>
          <a:xfrm rot="5400000">
            <a:off x="3884642" y="3632637"/>
            <a:ext cx="1374716" cy="865845"/>
          </a:xfrm>
          <a:prstGeom prst="notched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Проблемне питання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74</a:t>
            </a:fld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14311" y="1052737"/>
            <a:ext cx="3442770" cy="13431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17" tIns="45709" rIns="91417" bIns="45709" rtlCol="0" anchor="ctr" anchorCtr="0">
            <a:noAutofit/>
          </a:bodyPr>
          <a:lstStyle/>
          <a:p>
            <a:pPr algn="ctr"/>
            <a:r>
              <a:rPr lang="uk-UA" sz="2000" dirty="0"/>
              <a:t>Відсутність механізму компенсації фактично понесених витрат на ЗП та інші витрати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6919" y="1052737"/>
            <a:ext cx="3442770" cy="13431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17" tIns="45709" rIns="91417" bIns="45709" rtlCol="0" anchor="ctr" anchorCtr="0">
            <a:noAutofit/>
          </a:bodyPr>
          <a:lstStyle/>
          <a:p>
            <a:pPr algn="ctr"/>
            <a:r>
              <a:rPr lang="uk-UA" sz="2000" dirty="0"/>
              <a:t>Занижений рівень прибутку та інших витрат</a:t>
            </a:r>
          </a:p>
        </p:txBody>
      </p:sp>
      <p:cxnSp>
        <p:nvCxnSpPr>
          <p:cNvPr id="11" name="Прямая со стрелкой 9"/>
          <p:cNvCxnSpPr>
            <a:stCxn id="7" idx="2"/>
            <a:endCxn id="9" idx="1"/>
          </p:cNvCxnSpPr>
          <p:nvPr/>
        </p:nvCxnSpPr>
        <p:spPr>
          <a:xfrm>
            <a:off x="1835696" y="2395865"/>
            <a:ext cx="125963" cy="4928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0"/>
          <p:cNvCxnSpPr>
            <a:cxnSpLocks/>
            <a:stCxn id="8" idx="2"/>
            <a:endCxn id="9" idx="7"/>
          </p:cNvCxnSpPr>
          <p:nvPr/>
        </p:nvCxnSpPr>
        <p:spPr>
          <a:xfrm flipH="1">
            <a:off x="7182341" y="2395865"/>
            <a:ext cx="125963" cy="4928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14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438" y="1264569"/>
            <a:ext cx="9049131" cy="2585313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НАУКОВО-ДОСЛІДНІ 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РОБОТИ 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 КОНСУЛЬТАЦІЙНІ 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ПОСЛУГИ</a:t>
            </a:r>
            <a:endParaRPr lang="uk-UA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30" y="3572623"/>
            <a:ext cx="9284295" cy="115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75</a:t>
            </a:fld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-17330" y="6309320"/>
            <a:ext cx="916133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975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Науково-технічний супровід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76</a:t>
            </a:fld>
            <a:endParaRPr lang="uk-UA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4" t="18334" r="19188" b="23000"/>
          <a:stretch/>
        </p:blipFill>
        <p:spPr bwMode="auto">
          <a:xfrm>
            <a:off x="114300" y="1249963"/>
            <a:ext cx="8915400" cy="476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99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Науково-технічний супровід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uk-UA" dirty="0">
                <a:solidFill>
                  <a:prstClr val="black"/>
                </a:solidFill>
              </a:rPr>
              <a:t>Згідно з </a:t>
            </a:r>
            <a:r>
              <a:rPr lang="uk-UA" b="1" dirty="0">
                <a:solidFill>
                  <a:prstClr val="black"/>
                </a:solidFill>
              </a:rPr>
              <a:t>ДБН В.1.2-5:2007</a:t>
            </a:r>
            <a:r>
              <a:rPr lang="uk-UA" dirty="0">
                <a:solidFill>
                  <a:prstClr val="black"/>
                </a:solidFill>
              </a:rPr>
              <a:t> «Науково-технічний супровід будівельних об'єктів» виконувати супровід можуть безпосередньо проектувальники об’єкта або </a:t>
            </a:r>
            <a:r>
              <a:rPr lang="uk-UA" i="1" dirty="0">
                <a:solidFill>
                  <a:prstClr val="black"/>
                </a:solidFill>
              </a:rPr>
              <a:t>базові організації</a:t>
            </a:r>
            <a:r>
              <a:rPr lang="uk-UA" dirty="0">
                <a:solidFill>
                  <a:prstClr val="black"/>
                </a:solidFill>
              </a:rPr>
              <a:t> з науково-технічної діяльності центрального органу виконавчої </a:t>
            </a:r>
            <a:r>
              <a:rPr lang="uk-UA" dirty="0" smtClean="0">
                <a:solidFill>
                  <a:prstClr val="black"/>
                </a:solidFill>
              </a:rPr>
              <a:t>влади</a:t>
            </a:r>
          </a:p>
          <a:p>
            <a:pPr algn="just"/>
            <a:endParaRPr lang="uk-UA" dirty="0">
              <a:solidFill>
                <a:prstClr val="black"/>
              </a:solidFill>
            </a:endParaRPr>
          </a:p>
          <a:p>
            <a:pPr algn="just"/>
            <a:endParaRPr lang="uk-UA" dirty="0" smtClean="0">
              <a:solidFill>
                <a:prstClr val="black"/>
              </a:solidFill>
            </a:endParaRPr>
          </a:p>
          <a:p>
            <a:pPr algn="just"/>
            <a:endParaRPr lang="uk-UA" dirty="0">
              <a:solidFill>
                <a:prstClr val="black"/>
              </a:solidFill>
            </a:endParaRPr>
          </a:p>
          <a:p>
            <a:pPr algn="just"/>
            <a:endParaRPr lang="uk-UA" dirty="0" smtClean="0">
              <a:solidFill>
                <a:prstClr val="black"/>
              </a:solidFill>
            </a:endParaRPr>
          </a:p>
          <a:p>
            <a:pPr algn="just"/>
            <a:endParaRPr lang="uk-UA" dirty="0">
              <a:solidFill>
                <a:prstClr val="black"/>
              </a:solidFill>
            </a:endParaRPr>
          </a:p>
          <a:p>
            <a:pPr algn="just"/>
            <a:endParaRPr lang="uk-UA" dirty="0" smtClean="0">
              <a:solidFill>
                <a:prstClr val="black"/>
              </a:solidFill>
            </a:endParaRPr>
          </a:p>
          <a:p>
            <a:pPr algn="just"/>
            <a:endParaRPr lang="uk-UA" dirty="0">
              <a:solidFill>
                <a:prstClr val="black"/>
              </a:solidFill>
            </a:endParaRPr>
          </a:p>
          <a:p>
            <a:pPr algn="just"/>
            <a:endParaRPr lang="uk-UA" dirty="0" smtClean="0">
              <a:solidFill>
                <a:prstClr val="black"/>
              </a:solidFill>
            </a:endParaRPr>
          </a:p>
          <a:p>
            <a:pPr algn="just"/>
            <a:endParaRPr lang="uk-UA" dirty="0">
              <a:solidFill>
                <a:prstClr val="black"/>
              </a:solidFill>
            </a:endParaRPr>
          </a:p>
          <a:p>
            <a:pPr algn="just"/>
            <a:endParaRPr lang="uk-UA" dirty="0" smtClean="0">
              <a:solidFill>
                <a:prstClr val="black"/>
              </a:solidFill>
            </a:endParaRPr>
          </a:p>
          <a:p>
            <a:pPr algn="just"/>
            <a:endParaRPr lang="uk-UA" dirty="0" smtClean="0">
              <a:solidFill>
                <a:prstClr val="black"/>
              </a:solidFill>
            </a:endParaRPr>
          </a:p>
          <a:p>
            <a:pPr algn="just"/>
            <a:r>
              <a:rPr lang="uk-UA" dirty="0">
                <a:solidFill>
                  <a:prstClr val="black"/>
                </a:solidFill>
              </a:rPr>
              <a:t>Згідно з </a:t>
            </a:r>
            <a:r>
              <a:rPr lang="uk-UA" b="1" dirty="0">
                <a:solidFill>
                  <a:prstClr val="black"/>
                </a:solidFill>
              </a:rPr>
              <a:t>ДСТУ Б Д.1.1-1:2013</a:t>
            </a:r>
            <a:r>
              <a:rPr lang="uk-UA" dirty="0">
                <a:solidFill>
                  <a:prstClr val="black"/>
                </a:solidFill>
              </a:rPr>
              <a:t> «Правила визначення вартості будівництва» вартість виконання робіт з науково-технічного супроводу враховується в </a:t>
            </a:r>
            <a:r>
              <a:rPr lang="uk-UA" sz="4000" b="1" dirty="0">
                <a:solidFill>
                  <a:prstClr val="black"/>
                </a:solidFill>
              </a:rPr>
              <a:t>Главі 9 </a:t>
            </a:r>
            <a:r>
              <a:rPr lang="uk-UA" sz="4000" b="1" dirty="0" smtClean="0">
                <a:solidFill>
                  <a:prstClr val="black"/>
                </a:solidFill>
              </a:rPr>
              <a:t>ЗКР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77</a:t>
            </a:fld>
            <a:endParaRPr lang="uk-UA"/>
          </a:p>
        </p:txBody>
      </p:sp>
      <p:grpSp>
        <p:nvGrpSpPr>
          <p:cNvPr id="10" name="Групувати 9"/>
          <p:cNvGrpSpPr/>
          <p:nvPr/>
        </p:nvGrpSpPr>
        <p:grpSpPr>
          <a:xfrm>
            <a:off x="1343862" y="2041665"/>
            <a:ext cx="6456279" cy="3225648"/>
            <a:chOff x="1849413" y="2041664"/>
            <a:chExt cx="6456279" cy="3225648"/>
          </a:xfrm>
        </p:grpSpPr>
        <p:pic>
          <p:nvPicPr>
            <p:cNvPr id="8" name="Picture 3" descr="D:\Семінари\Семінар_25.05.2016_Нормативно-техн забезпечення\Титульні аркуші\img018.jpg">
              <a:extLst>
                <a:ext uri="{FF2B5EF4-FFF2-40B4-BE49-F238E27FC236}">
                  <a16:creationId xmlns="" xmlns:a16="http://schemas.microsoft.com/office/drawing/2014/main" id="{898A0098-F4E1-4801-8C20-D1E6219B1A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1908" y="2041664"/>
              <a:ext cx="2283784" cy="32256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D:\Семінари\Семінар_25.05.2016_Нормативно-техн забезпечення\Титульні аркуші\Положення.jpg">
              <a:extLst>
                <a:ext uri="{FF2B5EF4-FFF2-40B4-BE49-F238E27FC236}">
                  <a16:creationId xmlns="" xmlns:a16="http://schemas.microsoft.com/office/drawing/2014/main" id="{34010754-ED23-456E-9B4C-C9848B78A1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9413" y="2041664"/>
              <a:ext cx="2549574" cy="31997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146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Науково-технічний супровід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uk-UA" dirty="0"/>
              <a:t>Роботи з науково-технічного супроводу (НТС) будівельних об’єктів не є проектними роботами і у вартості проектних робіт не враховуються.</a:t>
            </a:r>
          </a:p>
          <a:p>
            <a:pPr algn="just"/>
            <a:r>
              <a:rPr lang="uk-UA" dirty="0"/>
              <a:t>Порядок та умови виконання НТС регламентуються ДБН В.1.2-5:2007 «Науково-технічний супровід будівельних об’єктів».</a:t>
            </a:r>
          </a:p>
          <a:p>
            <a:pPr algn="just"/>
            <a:r>
              <a:rPr lang="uk-UA" dirty="0"/>
              <a:t>Мета НТС – вирішення проблем, які не обумовлені НД і можуть виникати на різних етапах життєвого циклу будівельного об’єкта.</a:t>
            </a:r>
          </a:p>
          <a:p>
            <a:pPr algn="just"/>
            <a:r>
              <a:rPr lang="uk-UA" dirty="0"/>
              <a:t>НТС виконують проектувальники або базові організації з науково-технічної діяльності, які мають ліцензію на виконання таких робіт.</a:t>
            </a:r>
          </a:p>
          <a:p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81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/>
              <a:t>Показники</a:t>
            </a:r>
            <a:r>
              <a:rPr lang="ru-RU" sz="2800" dirty="0"/>
              <a:t> </a:t>
            </a:r>
            <a:r>
              <a:rPr lang="ru-RU" sz="2800" dirty="0" err="1"/>
              <a:t>заробітної</a:t>
            </a:r>
            <a:r>
              <a:rPr lang="ru-RU" sz="2800" dirty="0"/>
              <a:t> </a:t>
            </a:r>
            <a:r>
              <a:rPr lang="ru-RU" sz="2800" dirty="0" smtClean="0"/>
              <a:t>плати для </a:t>
            </a:r>
            <a:r>
              <a:rPr lang="ru-RU" sz="2800" dirty="0" err="1"/>
              <a:t>наукових</a:t>
            </a:r>
            <a:r>
              <a:rPr lang="ru-RU" sz="2800" dirty="0"/>
              <a:t> </a:t>
            </a:r>
            <a:r>
              <a:rPr lang="ru-RU" sz="2800" dirty="0" err="1"/>
              <a:t>робіт</a:t>
            </a:r>
            <a:endParaRPr lang="uk-UA" sz="28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uk-UA" dirty="0"/>
              <a:t>Вартість науково-дослідних робіт у дорожній галузі рекомендуємо визначати відповідно до </a:t>
            </a:r>
            <a:br>
              <a:rPr lang="uk-UA" dirty="0"/>
            </a:br>
            <a:r>
              <a:rPr lang="uk-UA" b="1" dirty="0"/>
              <a:t>ДСТУ-Н Б Д.1.1-8:2008 </a:t>
            </a:r>
            <a:r>
              <a:rPr lang="uk-UA" dirty="0"/>
              <a:t>«Правила визначення вартості наукових та науково-технічних робіт у будівництві».</a:t>
            </a:r>
          </a:p>
          <a:p>
            <a:pPr algn="just">
              <a:defRPr/>
            </a:pPr>
            <a:endParaRPr lang="uk-UA" dirty="0"/>
          </a:p>
          <a:p>
            <a:pPr algn="just">
              <a:defRPr/>
            </a:pPr>
            <a:r>
              <a:rPr lang="uk-UA" dirty="0"/>
              <a:t>Основним методом визначення вартості зазначених є </a:t>
            </a:r>
            <a:r>
              <a:rPr lang="uk-UA" b="1" dirty="0"/>
              <a:t>калькуляційний метод</a:t>
            </a:r>
            <a:r>
              <a:rPr lang="uk-UA" dirty="0"/>
              <a:t>.</a:t>
            </a:r>
          </a:p>
          <a:p>
            <a:pPr algn="just">
              <a:defRPr/>
            </a:pPr>
            <a:endParaRPr lang="uk-UA" dirty="0"/>
          </a:p>
          <a:p>
            <a:pPr algn="just">
              <a:defRPr/>
            </a:pPr>
            <a:r>
              <a:rPr lang="uk-UA" dirty="0"/>
              <a:t>Рекомендований показник вартості науково-дослідних робіт складає </a:t>
            </a:r>
            <a:r>
              <a:rPr lang="uk-UA" b="1" dirty="0" smtClean="0"/>
              <a:t>2095 </a:t>
            </a:r>
            <a:r>
              <a:rPr lang="uk-UA" dirty="0" smtClean="0"/>
              <a:t>грн/1 </a:t>
            </a:r>
            <a:r>
              <a:rPr lang="uk-UA" dirty="0" err="1"/>
              <a:t>люд.день</a:t>
            </a:r>
            <a:r>
              <a:rPr lang="uk-UA" dirty="0"/>
              <a:t>.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79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292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615311" y="1196752"/>
            <a:ext cx="5913391" cy="3416310"/>
          </a:xfrm>
          <a:prstGeom prst="rect">
            <a:avLst/>
          </a:prstGeom>
        </p:spPr>
        <p:txBody>
          <a:bodyPr wrap="none" lIns="91429" tIns="45715" rIns="91429" bIns="45715">
            <a:spAutoFit/>
          </a:bodyPr>
          <a:lstStyle/>
          <a:p>
            <a:pPr algn="ctr"/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НЕЗАЛЕЖНИЙ </a:t>
            </a:r>
          </a:p>
          <a:p>
            <a:pPr algn="ctr"/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ІНЖИНІРИНГОВИЙ </a:t>
            </a:r>
          </a:p>
          <a:p>
            <a:pPr algn="ctr"/>
            <a:r>
              <a:rPr lang="uk-U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КОНТРОЛЬ</a:t>
            </a:r>
          </a:p>
          <a:p>
            <a:pPr algn="ctr"/>
            <a:endParaRPr lang="uk-UA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30" y="3572623"/>
            <a:ext cx="9284295" cy="115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80</a:t>
            </a:fld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-17330" y="6309320"/>
            <a:ext cx="916133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961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Постанова КМУ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smtClean="0"/>
              <a:t>28.12.2016 №1065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Замовник має право залучати інженера-консультанта на етапі виконання робіт</a:t>
            </a:r>
          </a:p>
          <a:p>
            <a:r>
              <a:rPr lang="uk-UA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Не було визначено відповідальність </a:t>
            </a:r>
            <a:r>
              <a:rPr lang="uk-UA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інженера-консультанта 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0E479-3C2C-4D37-B220-FD0482AFE21B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616" y="3550438"/>
            <a:ext cx="3835232" cy="254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52" y="3550438"/>
            <a:ext cx="3585666" cy="254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193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dirty="0" smtClean="0"/>
              <a:t>Довідник кваліфікаційних характеристик </a:t>
            </a:r>
            <a:br>
              <a:rPr lang="uk-UA" sz="2800" dirty="0" smtClean="0"/>
            </a:br>
            <a:r>
              <a:rPr lang="uk-UA" sz="2800" dirty="0" smtClean="0"/>
              <a:t>професій працівників</a:t>
            </a:r>
            <a:endParaRPr lang="uk-UA" sz="2800" dirty="0"/>
          </a:p>
        </p:txBody>
      </p:sp>
      <p:graphicFrame>
        <p:nvGraphicFramePr>
          <p:cNvPr id="8" name="Місце для вмісту 7"/>
          <p:cNvGraphicFramePr>
            <a:graphicFrameLocks noGrp="1"/>
          </p:cNvGraphicFramePr>
          <p:nvPr>
            <p:ph idx="1"/>
            <p:extLst/>
          </p:nvPr>
        </p:nvGraphicFramePr>
        <p:xfrm>
          <a:off x="114300" y="969963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0E479-3C2C-4D37-B220-FD0482AFE21B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31166" y="5013176"/>
            <a:ext cx="568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</a:t>
            </a:r>
            <a:endParaRPr lang="uk-UA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71481" y="3634581"/>
            <a:ext cx="687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10</a:t>
            </a:r>
            <a:endParaRPr lang="uk-UA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71481" y="2412177"/>
            <a:ext cx="687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15</a:t>
            </a:r>
            <a:endParaRPr lang="uk-UA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71481" y="1047534"/>
            <a:ext cx="687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20</a:t>
            </a:r>
            <a:endParaRPr lang="uk-UA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796" y="5336048"/>
            <a:ext cx="2701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 smtClean="0"/>
              <a:t>Повинні</a:t>
            </a:r>
            <a:r>
              <a:rPr lang="ru-RU" i="1" dirty="0" smtClean="0"/>
              <a:t> </a:t>
            </a:r>
            <a:r>
              <a:rPr lang="ru-RU" i="1" dirty="0" err="1" smtClean="0"/>
              <a:t>мати</a:t>
            </a:r>
            <a:r>
              <a:rPr lang="ru-RU" i="1" dirty="0" smtClean="0"/>
              <a:t> </a:t>
            </a:r>
            <a:r>
              <a:rPr lang="ru-RU" i="1" dirty="0" err="1" smtClean="0"/>
              <a:t>сертифікат</a:t>
            </a:r>
            <a:r>
              <a:rPr lang="ru-RU" i="1" dirty="0" smtClean="0"/>
              <a:t>, </a:t>
            </a:r>
            <a:r>
              <a:rPr lang="ru-RU" i="1" dirty="0" err="1" smtClean="0"/>
              <a:t>виданий</a:t>
            </a:r>
            <a:r>
              <a:rPr lang="ru-RU" i="1" dirty="0" smtClean="0"/>
              <a:t> </a:t>
            </a:r>
            <a:endParaRPr lang="ru-RU" i="1" dirty="0"/>
          </a:p>
          <a:p>
            <a:r>
              <a:rPr lang="ru-RU" i="1" dirty="0" err="1"/>
              <a:t>акредитованим</a:t>
            </a:r>
            <a:r>
              <a:rPr lang="ru-RU" i="1" dirty="0"/>
              <a:t> </a:t>
            </a:r>
            <a:r>
              <a:rPr lang="ru-RU" i="1" dirty="0" smtClean="0"/>
              <a:t>органом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157911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4108525" y="1196752"/>
            <a:ext cx="4938259" cy="32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98" tIns="32649" rIns="65298" bIns="32649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uk-UA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0" y="15875"/>
            <a:ext cx="914400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uk-U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Визначення</a:t>
            </a:r>
            <a:r>
              <a:rPr kumimoji="0" lang="ru-RU" alt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</a:t>
            </a:r>
            <a:r>
              <a:rPr kumimoji="0" lang="ru-RU" altLang="uk-U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вартості</a:t>
            </a:r>
            <a:r>
              <a:rPr kumimoji="0" lang="ru-RU" alt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</a:t>
            </a:r>
            <a:r>
              <a:rPr kumimoji="0" lang="ru-RU" altLang="uk-U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дорожніх</a:t>
            </a:r>
            <a:r>
              <a:rPr kumimoji="0" lang="ru-RU" altLang="uk-UA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</a:t>
            </a:r>
            <a:endParaRPr kumimoji="0" lang="ru-RU" altLang="uk-UA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uk-U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консультаційних</a:t>
            </a:r>
            <a:r>
              <a:rPr kumimoji="0" lang="ru-RU" alt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</a:t>
            </a:r>
            <a:r>
              <a:rPr kumimoji="0" lang="ru-RU" altLang="uk-UA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послуг</a:t>
            </a:r>
            <a:endParaRPr kumimoji="0" lang="ru-RU" altLang="uk-UA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-8454" y="836712"/>
            <a:ext cx="9160911" cy="9526"/>
          </a:xfrm>
          <a:prstGeom prst="line">
            <a:avLst/>
          </a:prstGeom>
          <a:noFill/>
          <a:ln w="88900" cap="flat" cmpd="sng" algn="ctr">
            <a:gradFill>
              <a:gsLst>
                <a:gs pos="0">
                  <a:srgbClr val="FFFF00"/>
                </a:gs>
                <a:gs pos="100000">
                  <a:srgbClr val="0F6FC6"/>
                </a:gs>
              </a:gsLst>
              <a:lin ang="16200000" scaled="0"/>
            </a:gradFill>
            <a:prstDash val="solid"/>
          </a:ln>
          <a:effectLst/>
        </p:spPr>
      </p:cxnSp>
      <p:pic>
        <p:nvPicPr>
          <p:cNvPr id="13" name="Picture 2" descr="C:\Users\1\Desktop\Емблема!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&amp;Scy;&amp;vcy;&amp;iukcy;&amp;tcy;&amp;lcy;&amp;icy;&amp;ncy;&amp;acy; &amp;vcy;&amp;iukcy;&amp;dcy; &amp;Ucy;&amp;kcy;&amp;rcy;&amp;acy;&amp;vcy;&amp;tcy;&amp;ocy;&amp;dcy;&amp;ocy;&amp;rcy;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7024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95936" y="1456323"/>
            <a:ext cx="50292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Зміна</a:t>
            </a:r>
            <a:r>
              <a:rPr kumimoji="0" lang="uk-UA" sz="2000" b="0" i="1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№ 3 до ДСТУ Б Д.1.1-1:2013</a:t>
            </a:r>
            <a:endParaRPr kumimoji="0" lang="uk-UA" sz="2000" b="1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 випадку залучення інженерів-консультантів, витрати на їх діяльність можуть враховуватися </a:t>
            </a:r>
            <a:b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 главі 10 ЗКР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розмір витрат визначається </a:t>
            </a:r>
            <a:r>
              <a:rPr kumimoji="0" lang="uk-UA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калькуляційно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виходячи з 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трудовитрат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та вартості </a:t>
            </a:r>
            <a:b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одного людино-дня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uk-UA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амовник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повинен визначити перелік </a:t>
            </a:r>
            <a:r>
              <a:rPr kumimoji="0" lang="uk-UA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функцій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які має здійснювати інженер-консультант</a:t>
            </a:r>
          </a:p>
        </p:txBody>
      </p:sp>
      <p:pic>
        <p:nvPicPr>
          <p:cNvPr id="9" name="Рисунок 8" descr="Титулка ДСТУ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9839" y="1422302"/>
            <a:ext cx="2788025" cy="3878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4E745E-933E-4940-B112-6095596A3335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35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0" y="15875"/>
            <a:ext cx="914400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Глава 10 </a:t>
            </a:r>
            <a:r>
              <a:rPr kumimoji="0" lang="ru-RU" altLang="uk-U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Зведеного</a:t>
            </a:r>
            <a:r>
              <a:rPr kumimoji="0" lang="ru-RU" alt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</a:t>
            </a:r>
            <a:r>
              <a:rPr kumimoji="0" lang="ru-RU" altLang="uk-U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кошторисного</a:t>
            </a:r>
            <a:r>
              <a:rPr kumimoji="0" lang="ru-RU" altLang="uk-U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</a:t>
            </a:r>
            <a:r>
              <a:rPr kumimoji="0" lang="ru-RU" altLang="uk-UA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розрахунку</a:t>
            </a:r>
            <a:endParaRPr kumimoji="0" lang="ru-RU" altLang="uk-UA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-8454" y="836712"/>
            <a:ext cx="9160911" cy="9526"/>
          </a:xfrm>
          <a:prstGeom prst="line">
            <a:avLst/>
          </a:prstGeom>
          <a:noFill/>
          <a:ln w="88900" cap="flat" cmpd="sng" algn="ctr">
            <a:gradFill>
              <a:gsLst>
                <a:gs pos="0">
                  <a:srgbClr val="FFFF00"/>
                </a:gs>
                <a:gs pos="100000">
                  <a:srgbClr val="0F6FC6"/>
                </a:gs>
              </a:gsLst>
              <a:lin ang="16200000" scaled="0"/>
            </a:gradFill>
            <a:prstDash val="solid"/>
          </a:ln>
          <a:effectLst/>
        </p:spPr>
      </p:cxnSp>
      <p:pic>
        <p:nvPicPr>
          <p:cNvPr id="11" name="Picture 2" descr="C:\Users\1\Desktop\Емблема!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&amp;Scy;&amp;vcy;&amp;iukcy;&amp;tcy;&amp;lcy;&amp;icy;&amp;ncy;&amp;acy; &amp;vcy;&amp;iukcy;&amp;dcy; &amp;Ucy;&amp;kcy;&amp;rcy;&amp;acy;&amp;vcy;&amp;tcy;&amp;ocy;&amp;dcy;&amp;ocy;&amp;rcy;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7024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/>
          </p:nvPr>
        </p:nvGraphicFramePr>
        <p:xfrm>
          <a:off x="215517" y="1052736"/>
          <a:ext cx="8712968" cy="4535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Овал 13"/>
          <p:cNvSpPr/>
          <p:nvPr/>
        </p:nvSpPr>
        <p:spPr>
          <a:xfrm>
            <a:off x="902799" y="1315368"/>
            <a:ext cx="1486677" cy="148667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1,0%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828662" y="1315368"/>
            <a:ext cx="1486677" cy="148667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1,5%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758528" y="1315367"/>
            <a:ext cx="1486677" cy="148667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3,0%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5642664"/>
            <a:ext cx="8640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Кошти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послуги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інженера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-консультанта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додатково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передбачаються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у </a:t>
            </a:r>
            <a:b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глав</a:t>
            </a:r>
            <a:r>
              <a:rPr kumimoji="0" lang="uk-UA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і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«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Утримання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служби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замовника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разі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його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залучення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та по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об'єктах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будівництва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реалізація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яких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здійснюється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із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використанням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іноземних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кредитів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наданих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під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державні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гарантії</a:t>
            </a:r>
            <a:endParaRPr kumimoji="0" lang="uk-UA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34105" y="4838717"/>
            <a:ext cx="587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 від загальної кошторисної вартості будівництва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4E745E-933E-4940-B112-6095596A3335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6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1800" dirty="0" smtClean="0"/>
              <a:t>ЗУ «</a:t>
            </a:r>
            <a:r>
              <a:rPr lang="uk-UA" sz="1800" dirty="0"/>
              <a:t>Про внесення змін до деяких законодавчих актів України </a:t>
            </a: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 smtClean="0"/>
              <a:t>щодо </a:t>
            </a:r>
            <a:r>
              <a:rPr lang="uk-UA" sz="1800" dirty="0"/>
              <a:t>участі інженера-консультанта </a:t>
            </a:r>
            <a:r>
              <a:rPr lang="uk-UA" sz="1800" dirty="0" smtClean="0"/>
              <a:t>у </a:t>
            </a:r>
            <a:r>
              <a:rPr lang="uk-UA" sz="1800" dirty="0"/>
              <a:t>реалізації </a:t>
            </a: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 smtClean="0"/>
              <a:t>будівельних проектів»</a:t>
            </a:r>
            <a:endParaRPr lang="uk-UA" sz="1800" dirty="0"/>
          </a:p>
        </p:txBody>
      </p:sp>
      <p:graphicFrame>
        <p:nvGraphicFramePr>
          <p:cNvPr id="7" name="Місце для вмісту 6"/>
          <p:cNvGraphicFramePr>
            <a:graphicFrameLocks noGrp="1"/>
          </p:cNvGraphicFramePr>
          <p:nvPr>
            <p:ph idx="1"/>
            <p:extLst/>
          </p:nvPr>
        </p:nvGraphicFramePr>
        <p:xfrm>
          <a:off x="114300" y="969963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Місце для дати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04-06.06.2019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Місце для нижнього колонтитула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Бібик Ю.М.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Місце для номера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A0E479-3C2C-4D37-B220-FD0482AFE21B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23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Цивільний Кодекс України</a:t>
            </a:r>
            <a:endParaRPr lang="uk-UA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/>
          </p:nvPr>
        </p:nvGraphicFramePr>
        <p:xfrm>
          <a:off x="114300" y="969963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11" name="Місце для нижнього колонтитула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12" name="Місце для номера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t>86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163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Господарський Кодекс України</a:t>
            </a:r>
            <a:endParaRPr lang="uk-UA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4200"/>
              </a:spcBef>
            </a:pPr>
            <a:r>
              <a:rPr lang="uk-UA" dirty="0" smtClean="0"/>
              <a:t>Створюється законодавча підстава для підготовки примірного договору </a:t>
            </a:r>
            <a:r>
              <a:rPr lang="uk-UA" dirty="0" err="1" smtClean="0"/>
              <a:t>підряду</a:t>
            </a:r>
            <a:endParaRPr lang="uk-UA" dirty="0" smtClean="0"/>
          </a:p>
          <a:p>
            <a:pPr>
              <a:spcBef>
                <a:spcPts val="4200"/>
              </a:spcBef>
            </a:pPr>
            <a:r>
              <a:rPr lang="uk-UA" dirty="0" smtClean="0"/>
              <a:t>Передбачені кваліфікаційні критерії:</a:t>
            </a:r>
          </a:p>
          <a:p>
            <a:pPr lvl="1">
              <a:spcBef>
                <a:spcPts val="1200"/>
              </a:spcBef>
            </a:pPr>
            <a:r>
              <a:rPr lang="uk-UA" dirty="0" smtClean="0"/>
              <a:t>наявність </a:t>
            </a:r>
            <a:r>
              <a:rPr lang="uk-UA" dirty="0"/>
              <a:t>необхідної кількості працівників</a:t>
            </a:r>
            <a:r>
              <a:rPr lang="uk-UA" dirty="0" smtClean="0"/>
              <a:t>,</a:t>
            </a:r>
          </a:p>
          <a:p>
            <a:pPr lvl="1">
              <a:spcBef>
                <a:spcPts val="1200"/>
              </a:spcBef>
            </a:pPr>
            <a:r>
              <a:rPr lang="uk-UA" dirty="0" smtClean="0"/>
              <a:t>наявність </a:t>
            </a:r>
            <a:r>
              <a:rPr lang="uk-UA" dirty="0"/>
              <a:t>обладнання та матеріально-технічної бази, </a:t>
            </a:r>
            <a:endParaRPr lang="uk-UA" dirty="0" smtClean="0"/>
          </a:p>
          <a:p>
            <a:pPr lvl="1">
              <a:spcBef>
                <a:spcPts val="1200"/>
              </a:spcBef>
            </a:pPr>
            <a:r>
              <a:rPr lang="uk-UA" dirty="0" smtClean="0"/>
              <a:t>наявність досвіду </a:t>
            </a:r>
            <a:r>
              <a:rPr lang="uk-UA" dirty="0"/>
              <a:t>надання аналогічних </a:t>
            </a:r>
            <a:r>
              <a:rPr lang="uk-UA" dirty="0" smtClean="0"/>
              <a:t>послуг </a:t>
            </a:r>
            <a:r>
              <a:rPr lang="uk-UA" dirty="0"/>
              <a:t>з урахуванням особливостей об’єкта будівництва</a:t>
            </a:r>
          </a:p>
          <a:p>
            <a:pPr lvl="1">
              <a:spcBef>
                <a:spcPts val="4200"/>
              </a:spcBef>
            </a:pPr>
            <a:endParaRPr lang="uk-UA" dirty="0"/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t>87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524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Інші галузі транспортної інфраструктури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Інженер-консультант може залучатись під час виконання робіт на об’єктах будівництва:</a:t>
            </a:r>
          </a:p>
          <a:p>
            <a:pPr lvl="1"/>
            <a:r>
              <a:rPr lang="uk-UA" dirty="0" smtClean="0"/>
              <a:t>аеропортів</a:t>
            </a:r>
          </a:p>
          <a:p>
            <a:pPr lvl="1"/>
            <a:r>
              <a:rPr lang="uk-UA" dirty="0" smtClean="0"/>
              <a:t>морських портів</a:t>
            </a:r>
          </a:p>
          <a:p>
            <a:pPr lvl="1"/>
            <a:r>
              <a:rPr lang="uk-UA" dirty="0" smtClean="0"/>
              <a:t>залізничних доріг і вузлів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26060" r="77562" b="50000"/>
          <a:stretch/>
        </p:blipFill>
        <p:spPr>
          <a:xfrm>
            <a:off x="3419872" y="3634750"/>
            <a:ext cx="2304256" cy="24322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3" t="26238" r="49922" b="49822"/>
          <a:stretch/>
        </p:blipFill>
        <p:spPr>
          <a:xfrm>
            <a:off x="615244" y="3646471"/>
            <a:ext cx="2304256" cy="24322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90" t="26238" r="36235" b="49822"/>
          <a:stretch/>
        </p:blipFill>
        <p:spPr>
          <a:xfrm>
            <a:off x="6224500" y="3646471"/>
            <a:ext cx="2304256" cy="2432270"/>
          </a:xfrm>
          <a:prstGeom prst="rect">
            <a:avLst/>
          </a:prstGeom>
        </p:spPr>
      </p:pic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t>88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29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ЗУ «Про архітектурну </a:t>
            </a:r>
            <a:r>
              <a:rPr lang="uk-UA"/>
              <a:t>діяльність</a:t>
            </a:r>
            <a:r>
              <a:rPr lang="uk-UA" smtClean="0"/>
              <a:t>»</a:t>
            </a:r>
            <a:endParaRPr lang="uk-UA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/>
          </p:nvPr>
        </p:nvGraphicFramePr>
        <p:xfrm>
          <a:off x="114300" y="969963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t>89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145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Закони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uk-UA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uk-UA" sz="1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uk-UA" sz="1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ДАБІ видає сертифікат на підставі акту готовності об’єкту до експлуатації</a:t>
            </a:r>
            <a:endParaRPr lang="uk-UA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lvl="0"/>
            <a:endParaRPr lang="uk-UA" sz="1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lvl="0"/>
            <a:endParaRPr lang="uk-UA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lvl="0"/>
            <a:r>
              <a:rPr lang="uk-UA" sz="1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Припис </a:t>
            </a:r>
            <a:r>
              <a:rPr lang="uk-UA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видається суб’єкту </a:t>
            </a:r>
            <a:r>
              <a:rPr lang="uk-UA" sz="1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містобудування</a:t>
            </a:r>
          </a:p>
          <a:p>
            <a:endParaRPr lang="uk-UA" sz="1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uk-UA" sz="1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uk-UA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uk-UA" sz="1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Інженер-консультант </a:t>
            </a:r>
            <a:r>
              <a:rPr lang="uk-UA" sz="1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залучався тільки на великі об’єкти (в основному будівництво)</a:t>
            </a:r>
          </a:p>
          <a:p>
            <a:pPr lvl="0"/>
            <a:endParaRPr lang="uk-UA" sz="1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uk-UA" sz="1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t>90</a:t>
            </a:fld>
            <a:endParaRPr lang="uk-UA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uk-UA" b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БУЛО</a:t>
            </a:r>
            <a:endParaRPr lang="uk-UA" b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Місце для вмісту 7"/>
          <p:cNvSpPr>
            <a:spLocks noGrp="1"/>
          </p:cNvSpPr>
          <p:nvPr>
            <p:ph idx="15"/>
          </p:nvPr>
        </p:nvSpPr>
        <p:spPr/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indent="0">
              <a:buNone/>
            </a:pPr>
            <a:endParaRPr lang="uk-UA" b="1" dirty="0">
              <a:ln/>
              <a:solidFill>
                <a:schemeClr val="accent3"/>
              </a:solidFill>
            </a:endParaRPr>
          </a:p>
          <a:p>
            <a:endParaRPr lang="uk-UA" sz="1800" b="1" dirty="0" smtClean="0">
              <a:ln/>
              <a:solidFill>
                <a:schemeClr val="accent3"/>
              </a:solidFill>
            </a:endParaRPr>
          </a:p>
          <a:p>
            <a:r>
              <a:rPr lang="uk-UA" sz="1600" b="1" dirty="0" smtClean="0">
                <a:ln/>
                <a:solidFill>
                  <a:schemeClr val="accent3"/>
                </a:solidFill>
              </a:rPr>
              <a:t>Сертифікат може бути виданий без акту готовності у разі страхування будівельних робіт цивільної відповідальності Замовника та Інженера-консультанта</a:t>
            </a:r>
          </a:p>
          <a:p>
            <a:endParaRPr lang="uk-UA" sz="1600" b="1" dirty="0">
              <a:ln/>
              <a:solidFill>
                <a:schemeClr val="accent3"/>
              </a:solidFill>
            </a:endParaRPr>
          </a:p>
          <a:p>
            <a:pPr lvl="0"/>
            <a:r>
              <a:rPr lang="uk-UA" sz="1600" b="1" dirty="0" smtClean="0">
                <a:ln/>
                <a:solidFill>
                  <a:schemeClr val="accent3"/>
                </a:solidFill>
              </a:rPr>
              <a:t>Припис </a:t>
            </a:r>
            <a:r>
              <a:rPr lang="uk-UA" sz="1600" b="1" dirty="0">
                <a:ln/>
                <a:solidFill>
                  <a:schemeClr val="accent3"/>
                </a:solidFill>
              </a:rPr>
              <a:t>діє і на інженера-консультанта, відповідно до його функцій</a:t>
            </a:r>
          </a:p>
          <a:p>
            <a:endParaRPr lang="uk-UA" sz="1600" b="1" dirty="0" smtClean="0">
              <a:ln/>
              <a:solidFill>
                <a:schemeClr val="accent3"/>
              </a:solidFill>
            </a:endParaRPr>
          </a:p>
          <a:p>
            <a:endParaRPr lang="uk-UA" sz="1600" b="1" dirty="0">
              <a:ln/>
              <a:solidFill>
                <a:schemeClr val="accent3"/>
              </a:solidFill>
            </a:endParaRPr>
          </a:p>
          <a:p>
            <a:endParaRPr lang="uk-UA" sz="2400" b="1" dirty="0" smtClean="0">
              <a:ln/>
              <a:solidFill>
                <a:schemeClr val="accent3"/>
              </a:solidFill>
            </a:endParaRPr>
          </a:p>
          <a:p>
            <a:pPr lvl="0"/>
            <a:r>
              <a:rPr lang="uk-UA" sz="1600" b="1" dirty="0">
                <a:ln/>
                <a:solidFill>
                  <a:schemeClr val="accent3"/>
                </a:solidFill>
              </a:rPr>
              <a:t>Можливо залучати інженера-консультанта на роботи з поточного середнього ремонту і експлуатаційного </a:t>
            </a:r>
            <a:r>
              <a:rPr lang="uk-UA" sz="1600" b="1" dirty="0" smtClean="0">
                <a:ln/>
                <a:solidFill>
                  <a:schemeClr val="accent3"/>
                </a:solidFill>
              </a:rPr>
              <a:t>утримання</a:t>
            </a:r>
            <a:endParaRPr lang="uk-UA" sz="1600" b="1" dirty="0">
              <a:ln/>
              <a:solidFill>
                <a:schemeClr val="accent3"/>
              </a:solidFill>
            </a:endParaRPr>
          </a:p>
        </p:txBody>
      </p:sp>
      <p:sp>
        <p:nvSpPr>
          <p:cNvPr id="9" name="Місце для тексту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uk-UA" dirty="0" smtClean="0"/>
              <a:t>БУДЕ</a:t>
            </a:r>
            <a:endParaRPr lang="uk-UA" dirty="0"/>
          </a:p>
        </p:txBody>
      </p:sp>
      <p:sp>
        <p:nvSpPr>
          <p:cNvPr id="13" name="Полілінія 12"/>
          <p:cNvSpPr/>
          <p:nvPr/>
        </p:nvSpPr>
        <p:spPr>
          <a:xfrm>
            <a:off x="438091" y="3525947"/>
            <a:ext cx="8267818" cy="322109"/>
          </a:xfrm>
          <a:custGeom>
            <a:avLst/>
            <a:gdLst>
              <a:gd name="connsiteX0" fmla="*/ 0 w 8915400"/>
              <a:gd name="connsiteY0" fmla="*/ 0 h 1348718"/>
              <a:gd name="connsiteX1" fmla="*/ 8915400 w 8915400"/>
              <a:gd name="connsiteY1" fmla="*/ 0 h 1348718"/>
              <a:gd name="connsiteX2" fmla="*/ 8915400 w 8915400"/>
              <a:gd name="connsiteY2" fmla="*/ 1348718 h 1348718"/>
              <a:gd name="connsiteX3" fmla="*/ 0 w 8915400"/>
              <a:gd name="connsiteY3" fmla="*/ 1348718 h 1348718"/>
              <a:gd name="connsiteX4" fmla="*/ 0 w 8915400"/>
              <a:gd name="connsiteY4" fmla="*/ 0 h 134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15400" h="1348718">
                <a:moveTo>
                  <a:pt x="8915400" y="1348717"/>
                </a:moveTo>
                <a:lnTo>
                  <a:pt x="0" y="1348717"/>
                </a:lnTo>
                <a:lnTo>
                  <a:pt x="0" y="1"/>
                </a:lnTo>
                <a:lnTo>
                  <a:pt x="8915400" y="1"/>
                </a:lnTo>
                <a:lnTo>
                  <a:pt x="8915400" y="1348717"/>
                </a:lnTo>
                <a:close/>
              </a:path>
            </a:pathLst>
          </a:cu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</a:pPr>
            <a:r>
              <a:rPr lang="uk-UA" sz="2000" i="1" kern="1200" dirty="0" smtClean="0"/>
              <a:t>Відповідальність</a:t>
            </a:r>
            <a:endParaRPr lang="uk-UA" sz="2000" i="1" kern="1200" dirty="0"/>
          </a:p>
        </p:txBody>
      </p:sp>
      <p:sp>
        <p:nvSpPr>
          <p:cNvPr id="14" name="Полілінія 13"/>
          <p:cNvSpPr/>
          <p:nvPr/>
        </p:nvSpPr>
        <p:spPr>
          <a:xfrm>
            <a:off x="434479" y="2171384"/>
            <a:ext cx="8267818" cy="321512"/>
          </a:xfrm>
          <a:custGeom>
            <a:avLst/>
            <a:gdLst>
              <a:gd name="connsiteX0" fmla="*/ 0 w 8915400"/>
              <a:gd name="connsiteY0" fmla="*/ 0 h 1348718"/>
              <a:gd name="connsiteX1" fmla="*/ 8915400 w 8915400"/>
              <a:gd name="connsiteY1" fmla="*/ 0 h 1348718"/>
              <a:gd name="connsiteX2" fmla="*/ 8915400 w 8915400"/>
              <a:gd name="connsiteY2" fmla="*/ 1348718 h 1348718"/>
              <a:gd name="connsiteX3" fmla="*/ 0 w 8915400"/>
              <a:gd name="connsiteY3" fmla="*/ 1348718 h 1348718"/>
              <a:gd name="connsiteX4" fmla="*/ 0 w 8915400"/>
              <a:gd name="connsiteY4" fmla="*/ 0 h 134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15400" h="1348718">
                <a:moveTo>
                  <a:pt x="8915400" y="1348717"/>
                </a:moveTo>
                <a:lnTo>
                  <a:pt x="0" y="1348717"/>
                </a:lnTo>
                <a:lnTo>
                  <a:pt x="0" y="1"/>
                </a:lnTo>
                <a:lnTo>
                  <a:pt x="8915400" y="1"/>
                </a:lnTo>
                <a:lnTo>
                  <a:pt x="8915400" y="1348717"/>
                </a:lnTo>
                <a:close/>
              </a:path>
            </a:pathLst>
          </a:cu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</a:pPr>
            <a:r>
              <a:rPr lang="uk-UA" sz="2000" i="1" kern="1200" dirty="0" smtClean="0"/>
              <a:t>Страхування</a:t>
            </a:r>
            <a:endParaRPr lang="uk-UA" sz="2000" i="1" kern="1200" dirty="0"/>
          </a:p>
        </p:txBody>
      </p:sp>
      <p:sp>
        <p:nvSpPr>
          <p:cNvPr id="15" name="Полілінія 14"/>
          <p:cNvSpPr/>
          <p:nvPr/>
        </p:nvSpPr>
        <p:spPr>
          <a:xfrm>
            <a:off x="434479" y="5013176"/>
            <a:ext cx="8267818" cy="322109"/>
          </a:xfrm>
          <a:custGeom>
            <a:avLst/>
            <a:gdLst>
              <a:gd name="connsiteX0" fmla="*/ 0 w 8915400"/>
              <a:gd name="connsiteY0" fmla="*/ 0 h 1348718"/>
              <a:gd name="connsiteX1" fmla="*/ 8915400 w 8915400"/>
              <a:gd name="connsiteY1" fmla="*/ 0 h 1348718"/>
              <a:gd name="connsiteX2" fmla="*/ 8915400 w 8915400"/>
              <a:gd name="connsiteY2" fmla="*/ 1348718 h 1348718"/>
              <a:gd name="connsiteX3" fmla="*/ 0 w 8915400"/>
              <a:gd name="connsiteY3" fmla="*/ 1348718 h 1348718"/>
              <a:gd name="connsiteX4" fmla="*/ 0 w 8915400"/>
              <a:gd name="connsiteY4" fmla="*/ 0 h 134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15400" h="1348718">
                <a:moveTo>
                  <a:pt x="8915400" y="1348717"/>
                </a:moveTo>
                <a:lnTo>
                  <a:pt x="0" y="1348717"/>
                </a:lnTo>
                <a:lnTo>
                  <a:pt x="0" y="1"/>
                </a:lnTo>
                <a:lnTo>
                  <a:pt x="8915400" y="1"/>
                </a:lnTo>
                <a:lnTo>
                  <a:pt x="8915400" y="1348717"/>
                </a:lnTo>
                <a:close/>
              </a:path>
            </a:pathLst>
          </a:cu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</a:pPr>
            <a:r>
              <a:rPr lang="uk-UA" sz="2000" i="1" kern="1200" dirty="0" smtClean="0"/>
              <a:t>Сфера залучення</a:t>
            </a:r>
            <a:endParaRPr lang="uk-UA" sz="2000" i="1" kern="1200" dirty="0"/>
          </a:p>
        </p:txBody>
      </p:sp>
      <p:sp>
        <p:nvSpPr>
          <p:cNvPr id="11" name="Полілінія 10"/>
          <p:cNvSpPr/>
          <p:nvPr/>
        </p:nvSpPr>
        <p:spPr>
          <a:xfrm>
            <a:off x="-357759" y="1484784"/>
            <a:ext cx="9859518" cy="761326"/>
          </a:xfrm>
          <a:custGeom>
            <a:avLst/>
            <a:gdLst>
              <a:gd name="connsiteX0" fmla="*/ 0 w 8915400"/>
              <a:gd name="connsiteY0" fmla="*/ 266639 h 761324"/>
              <a:gd name="connsiteX1" fmla="*/ 4362535 w 8915400"/>
              <a:gd name="connsiteY1" fmla="*/ 266639 h 761324"/>
              <a:gd name="connsiteX2" fmla="*/ 4362535 w 8915400"/>
              <a:gd name="connsiteY2" fmla="*/ 190331 h 761324"/>
              <a:gd name="connsiteX3" fmla="*/ 4267369 w 8915400"/>
              <a:gd name="connsiteY3" fmla="*/ 190331 h 761324"/>
              <a:gd name="connsiteX4" fmla="*/ 4457700 w 8915400"/>
              <a:gd name="connsiteY4" fmla="*/ 0 h 761324"/>
              <a:gd name="connsiteX5" fmla="*/ 4648031 w 8915400"/>
              <a:gd name="connsiteY5" fmla="*/ 190331 h 761324"/>
              <a:gd name="connsiteX6" fmla="*/ 4552866 w 8915400"/>
              <a:gd name="connsiteY6" fmla="*/ 190331 h 761324"/>
              <a:gd name="connsiteX7" fmla="*/ 4552866 w 8915400"/>
              <a:gd name="connsiteY7" fmla="*/ 266639 h 761324"/>
              <a:gd name="connsiteX8" fmla="*/ 8915400 w 8915400"/>
              <a:gd name="connsiteY8" fmla="*/ 266639 h 761324"/>
              <a:gd name="connsiteX9" fmla="*/ 8915400 w 8915400"/>
              <a:gd name="connsiteY9" fmla="*/ 761324 h 761324"/>
              <a:gd name="connsiteX10" fmla="*/ 0 w 8915400"/>
              <a:gd name="connsiteY10" fmla="*/ 761324 h 761324"/>
              <a:gd name="connsiteX11" fmla="*/ 0 w 8915400"/>
              <a:gd name="connsiteY11" fmla="*/ 266639 h 7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15400" h="761324">
                <a:moveTo>
                  <a:pt x="8915400" y="494685"/>
                </a:moveTo>
                <a:lnTo>
                  <a:pt x="4552865" y="494685"/>
                </a:lnTo>
                <a:lnTo>
                  <a:pt x="4552865" y="570993"/>
                </a:lnTo>
                <a:lnTo>
                  <a:pt x="4648031" y="570993"/>
                </a:lnTo>
                <a:lnTo>
                  <a:pt x="4457700" y="761323"/>
                </a:lnTo>
                <a:lnTo>
                  <a:pt x="4267369" y="570993"/>
                </a:lnTo>
                <a:lnTo>
                  <a:pt x="4362534" y="570993"/>
                </a:lnTo>
                <a:lnTo>
                  <a:pt x="4362534" y="494685"/>
                </a:lnTo>
                <a:lnTo>
                  <a:pt x="0" y="494685"/>
                </a:lnTo>
                <a:lnTo>
                  <a:pt x="0" y="1"/>
                </a:lnTo>
                <a:lnTo>
                  <a:pt x="8915400" y="1"/>
                </a:lnTo>
                <a:lnTo>
                  <a:pt x="8915400" y="494685"/>
                </a:lnTo>
                <a:close/>
              </a:path>
            </a:pathLst>
          </a:cu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5" tIns="199137" rIns="199136" bIns="46577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kern="1200" dirty="0" smtClean="0">
                <a:effectLst/>
              </a:rPr>
              <a:t>ЗУ </a:t>
            </a:r>
            <a:r>
              <a:rPr lang="uk-UA" sz="2800" b="1" kern="1200" cap="none" spc="0" dirty="0" smtClean="0">
                <a:ln w="0"/>
                <a:solidFill>
                  <a:schemeClr val="tx1"/>
                </a:solidFill>
                <a:effectLst/>
              </a:rPr>
              <a:t>«Про регулювання містобудівної діяльності»</a:t>
            </a:r>
            <a:endParaRPr lang="uk-UA" sz="2800" b="1" kern="1200" dirty="0">
              <a:effectLst/>
            </a:endParaRPr>
          </a:p>
        </p:txBody>
      </p:sp>
      <p:sp>
        <p:nvSpPr>
          <p:cNvPr id="12" name="Полілінія 11"/>
          <p:cNvSpPr/>
          <p:nvPr/>
        </p:nvSpPr>
        <p:spPr>
          <a:xfrm>
            <a:off x="-331470" y="4415828"/>
            <a:ext cx="9806940" cy="669356"/>
          </a:xfrm>
          <a:custGeom>
            <a:avLst/>
            <a:gdLst>
              <a:gd name="connsiteX0" fmla="*/ 0 w 8915400"/>
              <a:gd name="connsiteY0" fmla="*/ 234428 h 669355"/>
              <a:gd name="connsiteX1" fmla="*/ 4374031 w 8915400"/>
              <a:gd name="connsiteY1" fmla="*/ 234428 h 669355"/>
              <a:gd name="connsiteX2" fmla="*/ 4374031 w 8915400"/>
              <a:gd name="connsiteY2" fmla="*/ 167339 h 669355"/>
              <a:gd name="connsiteX3" fmla="*/ 4290361 w 8915400"/>
              <a:gd name="connsiteY3" fmla="*/ 167339 h 669355"/>
              <a:gd name="connsiteX4" fmla="*/ 4457700 w 8915400"/>
              <a:gd name="connsiteY4" fmla="*/ 0 h 669355"/>
              <a:gd name="connsiteX5" fmla="*/ 4625039 w 8915400"/>
              <a:gd name="connsiteY5" fmla="*/ 167339 h 669355"/>
              <a:gd name="connsiteX6" fmla="*/ 4541369 w 8915400"/>
              <a:gd name="connsiteY6" fmla="*/ 167339 h 669355"/>
              <a:gd name="connsiteX7" fmla="*/ 4541369 w 8915400"/>
              <a:gd name="connsiteY7" fmla="*/ 234428 h 669355"/>
              <a:gd name="connsiteX8" fmla="*/ 8915400 w 8915400"/>
              <a:gd name="connsiteY8" fmla="*/ 234428 h 669355"/>
              <a:gd name="connsiteX9" fmla="*/ 8915400 w 8915400"/>
              <a:gd name="connsiteY9" fmla="*/ 669355 h 669355"/>
              <a:gd name="connsiteX10" fmla="*/ 0 w 8915400"/>
              <a:gd name="connsiteY10" fmla="*/ 669355 h 669355"/>
              <a:gd name="connsiteX11" fmla="*/ 0 w 8915400"/>
              <a:gd name="connsiteY11" fmla="*/ 234428 h 669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15400" h="669355">
                <a:moveTo>
                  <a:pt x="8915400" y="434927"/>
                </a:moveTo>
                <a:lnTo>
                  <a:pt x="4541369" y="434927"/>
                </a:lnTo>
                <a:lnTo>
                  <a:pt x="4541369" y="502016"/>
                </a:lnTo>
                <a:lnTo>
                  <a:pt x="4625039" y="502016"/>
                </a:lnTo>
                <a:lnTo>
                  <a:pt x="4457700" y="669354"/>
                </a:lnTo>
                <a:lnTo>
                  <a:pt x="4290361" y="502016"/>
                </a:lnTo>
                <a:lnTo>
                  <a:pt x="4374031" y="502016"/>
                </a:lnTo>
                <a:lnTo>
                  <a:pt x="4374031" y="434927"/>
                </a:lnTo>
                <a:lnTo>
                  <a:pt x="0" y="434927"/>
                </a:lnTo>
                <a:lnTo>
                  <a:pt x="0" y="1"/>
                </a:lnTo>
                <a:lnTo>
                  <a:pt x="8915400" y="1"/>
                </a:lnTo>
                <a:lnTo>
                  <a:pt x="8915400" y="434927"/>
                </a:lnTo>
                <a:close/>
              </a:path>
            </a:pathLst>
          </a:cu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5" tIns="199137" rIns="199136" bIns="433564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800" b="1" kern="1200" dirty="0" smtClean="0"/>
              <a:t>ЗУ «Про автомобільні дороги</a:t>
            </a:r>
            <a:endParaRPr lang="uk-UA" sz="2800" b="1" kern="1200" dirty="0"/>
          </a:p>
        </p:txBody>
      </p:sp>
    </p:spTree>
    <p:extLst>
      <p:ext uri="{BB962C8B-B14F-4D97-AF65-F5344CB8AC3E}">
        <p14:creationId xmlns:p14="http://schemas.microsoft.com/office/powerpoint/2010/main" val="188057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err="1"/>
              <a:t>Визначення</a:t>
            </a:r>
            <a:r>
              <a:rPr lang="ru-RU" sz="2400" dirty="0"/>
              <a:t> </a:t>
            </a:r>
            <a:r>
              <a:rPr lang="ru-RU" sz="2400" dirty="0" err="1"/>
              <a:t>вартості</a:t>
            </a:r>
            <a:r>
              <a:rPr lang="ru-RU" sz="2400" dirty="0"/>
              <a:t> </a:t>
            </a:r>
            <a:r>
              <a:rPr lang="ru-RU" sz="2400" dirty="0" err="1"/>
              <a:t>дорожніх</a:t>
            </a:r>
            <a:r>
              <a:rPr lang="ru-RU" sz="2400" dirty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консультаційних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послуг</a:t>
            </a: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139952" y="970455"/>
            <a:ext cx="4889177" cy="5328592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uk-UA" dirty="0" smtClean="0">
                <a:solidFill>
                  <a:prstClr val="black"/>
                </a:solidFill>
              </a:rPr>
              <a:t>З </a:t>
            </a:r>
            <a:r>
              <a:rPr lang="uk-UA" dirty="0">
                <a:solidFill>
                  <a:prstClr val="black"/>
                </a:solidFill>
              </a:rPr>
              <a:t>метою належного виконання постанови КМУ від 28.12.2016 № 1065, а також правильного та </a:t>
            </a:r>
            <a:r>
              <a:rPr lang="uk-UA" dirty="0" err="1">
                <a:solidFill>
                  <a:prstClr val="black"/>
                </a:solidFill>
              </a:rPr>
              <a:t>обгрунтованого</a:t>
            </a:r>
            <a:r>
              <a:rPr lang="uk-UA" dirty="0">
                <a:solidFill>
                  <a:prstClr val="black"/>
                </a:solidFill>
              </a:rPr>
              <a:t> визначення вартості </a:t>
            </a:r>
            <a:r>
              <a:rPr lang="uk-UA" dirty="0" smtClean="0">
                <a:solidFill>
                  <a:prstClr val="black"/>
                </a:solidFill>
              </a:rPr>
              <a:t>дорожніх консультаційних </a:t>
            </a:r>
            <a:r>
              <a:rPr lang="uk-UA" dirty="0">
                <a:solidFill>
                  <a:prstClr val="black"/>
                </a:solidFill>
              </a:rPr>
              <a:t>послуг </a:t>
            </a:r>
            <a:r>
              <a:rPr lang="uk-UA" dirty="0" smtClean="0">
                <a:solidFill>
                  <a:prstClr val="black"/>
                </a:solidFill>
              </a:rPr>
              <a:t>ДП </a:t>
            </a:r>
            <a:r>
              <a:rPr lang="uk-UA" dirty="0">
                <a:solidFill>
                  <a:prstClr val="black"/>
                </a:solidFill>
              </a:rPr>
              <a:t>«ДерждорНДІ» був розроблений порядок (Методичні вказівки) щодо визначення вартості таких </a:t>
            </a:r>
            <a:r>
              <a:rPr lang="uk-UA" dirty="0" smtClean="0">
                <a:solidFill>
                  <a:prstClr val="black"/>
                </a:solidFill>
              </a:rPr>
              <a:t>послуг.</a:t>
            </a:r>
            <a:endParaRPr lang="en-US" dirty="0" smtClean="0">
              <a:solidFill>
                <a:prstClr val="black"/>
              </a:solidFill>
            </a:endParaRPr>
          </a:p>
          <a:p>
            <a:pPr algn="just"/>
            <a:endParaRPr lang="en-US" dirty="0">
              <a:solidFill>
                <a:prstClr val="black"/>
              </a:solidFill>
            </a:endParaRPr>
          </a:p>
          <a:p>
            <a:pPr algn="just"/>
            <a:r>
              <a:rPr lang="uk-UA" dirty="0" smtClean="0"/>
              <a:t>Якщо </a:t>
            </a:r>
            <a:r>
              <a:rPr lang="uk-UA" dirty="0"/>
              <a:t>на об'єктах будівництва планується залучати інженерів-консультантів, витрати на здійснення ними їх функцій можуть враховуватися у главі 10 ЗКР.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uk-UA" dirty="0" smtClean="0"/>
              <a:t>При </a:t>
            </a:r>
            <a:r>
              <a:rPr lang="uk-UA" dirty="0"/>
              <a:t>цьому розмір коштів на їх утримання визначається на підставі </a:t>
            </a:r>
            <a:r>
              <a:rPr lang="uk-UA" dirty="0" err="1"/>
              <a:t>обґрунтовуючих</a:t>
            </a:r>
            <a:r>
              <a:rPr lang="uk-UA" dirty="0"/>
              <a:t> розрахунків виходячи з трудовитрат цих інженерів-консультантів на здійснення їх функцій та вартості одного людино-дня, погодженого із замовником.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9" name="Місце для нижнього колонтитула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10" name="Місце для номера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91</a:t>
            </a:fld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8" y="1004018"/>
            <a:ext cx="3873698" cy="53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7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7438" y="2937718"/>
            <a:ext cx="9049131" cy="923330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ДОГОВІРНІ ВІДНОСИНИ</a:t>
            </a:r>
            <a:endParaRPr lang="uk-UA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30" y="3572623"/>
            <a:ext cx="9284295" cy="1152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92</a:t>
            </a:fld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-17330" y="6309320"/>
            <a:ext cx="916133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12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err="1"/>
              <a:t>Доцільність</a:t>
            </a:r>
            <a:r>
              <a:rPr lang="ru-RU" sz="2400" dirty="0"/>
              <a:t> </a:t>
            </a:r>
            <a:r>
              <a:rPr lang="ru-RU" sz="2400" dirty="0" err="1"/>
              <a:t>застосування</a:t>
            </a:r>
            <a:r>
              <a:rPr lang="ru-RU" sz="2400" dirty="0"/>
              <a:t> </a:t>
            </a:r>
            <a:r>
              <a:rPr lang="ru-RU" sz="2400" dirty="0" err="1"/>
              <a:t>твердої</a:t>
            </a:r>
            <a:r>
              <a:rPr lang="ru-RU" sz="2400" dirty="0"/>
              <a:t> </a:t>
            </a:r>
            <a:br>
              <a:rPr lang="ru-RU" sz="2400" dirty="0"/>
            </a:br>
            <a:r>
              <a:rPr lang="ru-RU" sz="2400" dirty="0" err="1"/>
              <a:t>договірної</a:t>
            </a:r>
            <a:r>
              <a:rPr lang="ru-RU" sz="2400" dirty="0"/>
              <a:t> </a:t>
            </a:r>
            <a:r>
              <a:rPr lang="ru-RU" sz="2400" dirty="0" err="1"/>
              <a:t>ціни</a:t>
            </a: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indent="457090" algn="just">
              <a:spcBef>
                <a:spcPts val="1800"/>
              </a:spcBef>
              <a:defRPr/>
            </a:pPr>
            <a:r>
              <a:rPr lang="uk-UA" dirty="0"/>
              <a:t>З метою ефективного використання бюджетних коштів, уникнення завищення вартості дорожніх робіт з тривалістю виконання робіт до 1 року необхідно використовувати тверду договірну ціну.</a:t>
            </a:r>
          </a:p>
          <a:p>
            <a:pPr indent="457090" algn="just">
              <a:spcBef>
                <a:spcPts val="1800"/>
              </a:spcBef>
              <a:defRPr/>
            </a:pPr>
            <a:r>
              <a:rPr lang="uk-UA" dirty="0"/>
              <a:t>Встановлення твердої договірної ціни передбачає взаєморозрахунок на підставі показників договірної ціни.</a:t>
            </a:r>
          </a:p>
          <a:p>
            <a:pPr indent="457090" algn="just">
              <a:spcBef>
                <a:spcPts val="1800"/>
              </a:spcBef>
              <a:defRPr/>
            </a:pPr>
            <a:r>
              <a:rPr lang="uk-UA" dirty="0"/>
              <a:t>Разом з тим, тверда договірна ціна не дає права підряднику отримувати грошові кошти за роботи, які були передбачені проектом, а в подальшому замінені на інші, або потреба у яких відпала.</a:t>
            </a:r>
          </a:p>
          <a:p>
            <a:pPr indent="457090" algn="just">
              <a:spcBef>
                <a:spcPts val="1800"/>
              </a:spcBef>
              <a:defRPr/>
            </a:pPr>
            <a:r>
              <a:rPr lang="uk-UA" dirty="0"/>
              <a:t>Згідно п.24 «Загальних умов укладення та виконання договорів </a:t>
            </a:r>
            <a:r>
              <a:rPr lang="uk-UA" dirty="0" err="1"/>
              <a:t>підряду</a:t>
            </a:r>
            <a:r>
              <a:rPr lang="uk-UA" dirty="0"/>
              <a:t> у капітальному будівництві», тверда договірна ціна може коригуватись тільки за згодою сторін та у випадках, передбачених п. 6.3.2.2 ДСТУ Б Д.1.1-1:2013.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104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вмісту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i="1" dirty="0" smtClean="0"/>
              <a:t>Незалежно від виду </a:t>
            </a:r>
            <a:r>
              <a:rPr lang="uk-UA" dirty="0" smtClean="0"/>
              <a:t>договірної ціни </a:t>
            </a:r>
            <a:r>
              <a:rPr lang="uk-UA" b="1" dirty="0" smtClean="0"/>
              <a:t>можливо</a:t>
            </a:r>
            <a:r>
              <a:rPr lang="uk-UA" dirty="0" smtClean="0"/>
              <a:t> передбачати кошти на покриття </a:t>
            </a:r>
            <a:r>
              <a:rPr lang="uk-UA" dirty="0"/>
              <a:t>додаткових витрат, пов’язаних з </a:t>
            </a:r>
            <a:r>
              <a:rPr lang="uk-UA" dirty="0" smtClean="0"/>
              <a:t>інфляційними процесами</a:t>
            </a:r>
          </a:p>
          <a:p>
            <a:r>
              <a:rPr lang="uk-UA" dirty="0" smtClean="0"/>
              <a:t>Тверда договірна ціна може коригуватись </a:t>
            </a:r>
            <a:r>
              <a:rPr lang="uk-UA" b="1" dirty="0" smtClean="0"/>
              <a:t>лише в окремих випадках</a:t>
            </a:r>
            <a:r>
              <a:rPr lang="uk-UA" dirty="0" smtClean="0"/>
              <a:t>, визначених </a:t>
            </a:r>
            <a:r>
              <a:rPr lang="uk-UA" i="1" dirty="0" smtClean="0"/>
              <a:t>договором</a:t>
            </a:r>
          </a:p>
          <a:p>
            <a:r>
              <a:rPr lang="uk-UA" dirty="0" smtClean="0"/>
              <a:t>При вичерпанні кошторисного ліміту, кошторисна документація </a:t>
            </a:r>
            <a:r>
              <a:rPr lang="uk-UA" b="1" dirty="0" err="1" smtClean="0"/>
              <a:t>перезатверджується</a:t>
            </a:r>
            <a:r>
              <a:rPr lang="uk-UA" dirty="0" smtClean="0"/>
              <a:t> і на її основі здійснюється фінансування </a:t>
            </a:r>
            <a:r>
              <a:rPr lang="uk-UA" i="1" dirty="0" smtClean="0"/>
              <a:t>додаткових</a:t>
            </a:r>
            <a:r>
              <a:rPr lang="uk-UA" dirty="0" smtClean="0"/>
              <a:t> робіт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94</a:t>
            </a:fld>
            <a:endParaRPr lang="uk-UA"/>
          </a:p>
        </p:txBody>
      </p:sp>
      <p:sp>
        <p:nvSpPr>
          <p:cNvPr id="8" name="Місце для тексту 7"/>
          <p:cNvSpPr>
            <a:spLocks noGrp="1"/>
          </p:cNvSpPr>
          <p:nvPr>
            <p:ph type="body" sz="quarter" idx="13"/>
          </p:nvPr>
        </p:nvSpPr>
        <p:spPr>
          <a:xfrm>
            <a:off x="107950" y="981076"/>
            <a:ext cx="8928100" cy="1007765"/>
          </a:xfrm>
        </p:spPr>
        <p:txBody>
          <a:bodyPr>
            <a:noAutofit/>
          </a:bodyPr>
          <a:lstStyle/>
          <a:p>
            <a:r>
              <a:rPr lang="uk-UA" sz="2100" dirty="0" smtClean="0"/>
              <a:t>Чи можна включати до твердої договірної ціни кошти, </a:t>
            </a:r>
            <a:br>
              <a:rPr lang="uk-UA" sz="2100" dirty="0" smtClean="0"/>
            </a:br>
            <a:r>
              <a:rPr lang="uk-UA" sz="2100" dirty="0" smtClean="0"/>
              <a:t>призначені на покриття додаткових витрат, пов’язаних з </a:t>
            </a:r>
            <a:br>
              <a:rPr lang="uk-UA" sz="2100" dirty="0" smtClean="0"/>
            </a:br>
            <a:r>
              <a:rPr lang="uk-UA" sz="2100" dirty="0" smtClean="0"/>
              <a:t>інфляційними процесами?</a:t>
            </a:r>
            <a:endParaRPr lang="uk-UA" sz="2100" dirty="0"/>
          </a:p>
        </p:txBody>
      </p:sp>
    </p:spTree>
    <p:extLst>
      <p:ext uri="{BB962C8B-B14F-4D97-AF65-F5344CB8AC3E}">
        <p14:creationId xmlns:p14="http://schemas.microsoft.com/office/powerpoint/2010/main" val="427045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вмісту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1800"/>
              </a:spcBef>
            </a:pPr>
            <a:r>
              <a:rPr lang="uk-UA" dirty="0" smtClean="0"/>
              <a:t>П. </a:t>
            </a:r>
            <a:r>
              <a:rPr lang="uk-UA" dirty="0"/>
              <a:t>6.2.12 ДСТУ Б Д.1.1-1:2013</a:t>
            </a:r>
            <a:r>
              <a:rPr lang="uk-UA" dirty="0" smtClean="0"/>
              <a:t> дозволяється </a:t>
            </a:r>
            <a:r>
              <a:rPr lang="uk-UA" dirty="0"/>
              <a:t>в ціну тендерної пропозиції (у договірну ціну </a:t>
            </a:r>
            <a:r>
              <a:rPr lang="uk-UA" dirty="0" smtClean="0"/>
              <a:t>підрядника </a:t>
            </a:r>
            <a:r>
              <a:rPr lang="uk-UA" b="1" dirty="0" smtClean="0"/>
              <a:t>незалежно від її виду</a:t>
            </a:r>
            <a:r>
              <a:rPr lang="uk-UA" dirty="0" smtClean="0"/>
              <a:t>) </a:t>
            </a:r>
            <a:r>
              <a:rPr lang="uk-UA" dirty="0"/>
              <a:t>включати кошти на покриття додаткових </a:t>
            </a:r>
            <a:r>
              <a:rPr lang="uk-UA" dirty="0" smtClean="0"/>
              <a:t>витрат</a:t>
            </a:r>
            <a:r>
              <a:rPr lang="uk-UA" dirty="0"/>
              <a:t>, пов'язаних з </a:t>
            </a:r>
            <a:r>
              <a:rPr lang="uk-UA" dirty="0" smtClean="0"/>
              <a:t>Р та І.</a:t>
            </a:r>
          </a:p>
          <a:p>
            <a:pPr>
              <a:spcBef>
                <a:spcPts val="1800"/>
              </a:spcBef>
            </a:pPr>
            <a:r>
              <a:rPr lang="uk-UA" dirty="0" smtClean="0"/>
              <a:t>Якщо підрядник </a:t>
            </a:r>
            <a:r>
              <a:rPr lang="uk-UA" i="1" dirty="0"/>
              <a:t>добровільно</a:t>
            </a:r>
            <a:r>
              <a:rPr lang="uk-UA" dirty="0"/>
              <a:t> взяв на себе ризик можливого подорожчання вартості </a:t>
            </a:r>
            <a:r>
              <a:rPr lang="uk-UA" dirty="0" smtClean="0"/>
              <a:t>матеріалів (не передбачивши </a:t>
            </a:r>
            <a:r>
              <a:rPr lang="uk-UA" dirty="0"/>
              <a:t>у своїй </a:t>
            </a:r>
            <a:r>
              <a:rPr lang="uk-UA" dirty="0" smtClean="0"/>
              <a:t>пропозиції </a:t>
            </a:r>
            <a:r>
              <a:rPr lang="uk-UA" dirty="0"/>
              <a:t>кошти на </a:t>
            </a:r>
            <a:r>
              <a:rPr lang="uk-UA" dirty="0" smtClean="0"/>
              <a:t>покриття Р та І), то </a:t>
            </a:r>
            <a:r>
              <a:rPr lang="uk-UA" dirty="0"/>
              <a:t>підстави для перегляду твердої договірної ціни </a:t>
            </a:r>
            <a:r>
              <a:rPr lang="uk-UA" dirty="0" smtClean="0"/>
              <a:t>в </a:t>
            </a:r>
            <a:r>
              <a:rPr lang="uk-UA" dirty="0"/>
              <a:t>даному випадку </a:t>
            </a:r>
            <a:r>
              <a:rPr lang="uk-UA" b="1" dirty="0" smtClean="0"/>
              <a:t>відсутні</a:t>
            </a:r>
            <a:r>
              <a:rPr lang="uk-UA" dirty="0" smtClean="0"/>
              <a:t>.</a:t>
            </a:r>
          </a:p>
          <a:p>
            <a:pPr>
              <a:spcBef>
                <a:spcPts val="1800"/>
              </a:spcBef>
            </a:pPr>
            <a:r>
              <a:rPr lang="uk-UA" dirty="0"/>
              <a:t>П</a:t>
            </a:r>
            <a:r>
              <a:rPr lang="uk-UA" dirty="0" smtClean="0"/>
              <a:t>равильно </a:t>
            </a:r>
            <a:r>
              <a:rPr lang="uk-UA" dirty="0"/>
              <a:t>складений договір </a:t>
            </a:r>
            <a:r>
              <a:rPr lang="uk-UA" dirty="0" err="1"/>
              <a:t>підряду</a:t>
            </a:r>
            <a:r>
              <a:rPr lang="uk-UA" dirty="0"/>
              <a:t> на будівництво об'єкта </a:t>
            </a:r>
            <a:r>
              <a:rPr lang="uk-UA" i="1" dirty="0"/>
              <a:t>підвищує</a:t>
            </a:r>
            <a:r>
              <a:rPr lang="uk-UA" dirty="0"/>
              <a:t> відповідальність сторін, а також дає підстави вимагати виконання зобов'язань, передбачених у </a:t>
            </a:r>
            <a:r>
              <a:rPr lang="uk-UA" dirty="0" smtClean="0"/>
              <a:t>договорі.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95</a:t>
            </a:fld>
            <a:endParaRPr lang="uk-UA"/>
          </a:p>
        </p:txBody>
      </p:sp>
      <p:sp>
        <p:nvSpPr>
          <p:cNvPr id="8" name="Місце для тексту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Чи </a:t>
            </a:r>
            <a:r>
              <a:rPr lang="uk-UA" dirty="0"/>
              <a:t>має право підрядник у зв'язку зі зростанням цін </a:t>
            </a:r>
            <a:r>
              <a:rPr lang="uk-UA" dirty="0" smtClean="0"/>
              <a:t>наполягати </a:t>
            </a:r>
            <a:r>
              <a:rPr lang="uk-UA" dirty="0"/>
              <a:t>на перегляді </a:t>
            </a:r>
            <a:endParaRPr lang="uk-UA" dirty="0" smtClean="0"/>
          </a:p>
          <a:p>
            <a:r>
              <a:rPr lang="uk-UA" dirty="0" smtClean="0"/>
              <a:t>твердої </a:t>
            </a:r>
            <a:r>
              <a:rPr lang="uk-UA" dirty="0"/>
              <a:t>договірної ціни, у якій </a:t>
            </a:r>
            <a:r>
              <a:rPr lang="uk-UA" dirty="0" smtClean="0"/>
              <a:t>не було </a:t>
            </a:r>
            <a:r>
              <a:rPr lang="uk-UA" dirty="0"/>
              <a:t>передбачено кошти на покриття </a:t>
            </a:r>
            <a:endParaRPr lang="uk-UA" dirty="0" smtClean="0"/>
          </a:p>
          <a:p>
            <a:r>
              <a:rPr lang="uk-UA" dirty="0" smtClean="0"/>
              <a:t>ризиків (Р) та інфляційних процесів (І)?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5459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err="1"/>
              <a:t>Вирішення</a:t>
            </a:r>
            <a:r>
              <a:rPr lang="ru-RU" sz="2400" dirty="0"/>
              <a:t> </a:t>
            </a:r>
            <a:r>
              <a:rPr lang="ru-RU" sz="2400" dirty="0" err="1"/>
              <a:t>розбіжностей</a:t>
            </a:r>
            <a:r>
              <a:rPr lang="ru-RU" sz="2400" dirty="0"/>
              <a:t> </a:t>
            </a:r>
            <a:br>
              <a:rPr lang="ru-RU" sz="2400" dirty="0"/>
            </a:br>
            <a:r>
              <a:rPr lang="ru-RU" sz="2400" dirty="0" err="1"/>
              <a:t>між</a:t>
            </a:r>
            <a:r>
              <a:rPr lang="ru-RU" sz="2400" dirty="0"/>
              <a:t> </a:t>
            </a:r>
            <a:r>
              <a:rPr lang="ru-RU" sz="2400" dirty="0" err="1"/>
              <a:t>учасниками</a:t>
            </a:r>
            <a:r>
              <a:rPr lang="ru-RU" sz="2400" dirty="0"/>
              <a:t> </a:t>
            </a:r>
            <a:r>
              <a:rPr lang="ru-RU" sz="2400" dirty="0" err="1"/>
              <a:t>будівництва</a:t>
            </a:r>
            <a:endParaRPr lang="uk-UA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uk-UA" dirty="0"/>
              <a:t>Відповідно до 6.3.7  ДСТУ Б Д.1.1-1:2013 </a:t>
            </a:r>
            <a:r>
              <a:rPr lang="uk-UA" b="1" dirty="0"/>
              <a:t>розбіжності</a:t>
            </a:r>
            <a:r>
              <a:rPr lang="uk-UA" dirty="0"/>
              <a:t>, що виникають між учасниками будівництва в період формування договірних цін і при проведенні взаєморозрахунків за обсяги виконаних робіт, розглядаються </a:t>
            </a:r>
            <a:r>
              <a:rPr lang="uk-UA" b="1" dirty="0"/>
              <a:t>розпорядниками коштів </a:t>
            </a:r>
            <a:r>
              <a:rPr lang="uk-UA" dirty="0"/>
              <a:t>та </a:t>
            </a:r>
            <a:r>
              <a:rPr lang="uk-UA" b="1" dirty="0"/>
              <a:t>центральним органом виконавчої влади</a:t>
            </a:r>
            <a:r>
              <a:rPr lang="uk-UA" dirty="0"/>
              <a:t>, що забезпечує формування та реалізує державну політику у сфері будівництва, містобудування та архітектури. Остаточне рішення приймається в установленому законодавством порядку.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847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uk-UA" sz="2000" b="1" u="sng" dirty="0" smtClean="0"/>
              <a:t>Кошти </a:t>
            </a:r>
            <a:r>
              <a:rPr lang="uk-UA" sz="2000" b="1" u="sng" dirty="0"/>
              <a:t>на покриття ризику:</a:t>
            </a:r>
          </a:p>
          <a:p>
            <a:pPr lvl="1" algn="just">
              <a:defRPr/>
            </a:pPr>
            <a:r>
              <a:rPr lang="uk-UA" sz="1600" i="1" dirty="0"/>
              <a:t>Незалежно від виду договірної ціни, кошти на покриття ризиків </a:t>
            </a:r>
            <a:r>
              <a:rPr lang="uk-UA" sz="1600" i="1" dirty="0" smtClean="0"/>
              <a:t>визначаються </a:t>
            </a:r>
            <a:r>
              <a:rPr lang="uk-UA" sz="1600" i="1" dirty="0"/>
              <a:t>підрядною організацією в розмірі, обґрунтованому відповідним розрахунком</a:t>
            </a:r>
            <a:r>
              <a:rPr lang="uk-UA" sz="1600" i="1" dirty="0" smtClean="0"/>
              <a:t>!!!</a:t>
            </a:r>
          </a:p>
          <a:p>
            <a:pPr algn="just">
              <a:defRPr/>
            </a:pPr>
            <a:r>
              <a:rPr lang="uk-UA" sz="2000" b="1" i="1" dirty="0" smtClean="0"/>
              <a:t>При </a:t>
            </a:r>
            <a:r>
              <a:rPr lang="uk-UA" sz="2000" b="1" i="1" dirty="0"/>
              <a:t>проведенні взаєморозрахунків - </a:t>
            </a:r>
            <a:r>
              <a:rPr lang="uk-UA" sz="2000" dirty="0"/>
              <a:t>кошти на Р, передбачені твердою договірною ціною, враховуються </a:t>
            </a:r>
            <a:r>
              <a:rPr lang="uk-UA" sz="2000" b="1" dirty="0" err="1"/>
              <a:t>пропорційно</a:t>
            </a:r>
            <a:r>
              <a:rPr lang="uk-UA" sz="2000" dirty="0"/>
              <a:t> вартості виконаних у звітному періоді робіт.</a:t>
            </a:r>
          </a:p>
          <a:p>
            <a:pPr algn="just">
              <a:defRPr/>
            </a:pPr>
            <a:r>
              <a:rPr lang="uk-UA" sz="2000" b="1" u="sng" dirty="0" smtClean="0"/>
              <a:t>Кошти </a:t>
            </a:r>
            <a:r>
              <a:rPr lang="uk-UA" sz="2000" b="1" u="sng" dirty="0"/>
              <a:t>на інфляцію</a:t>
            </a:r>
            <a:r>
              <a:rPr lang="uk-UA" sz="2000" b="1" dirty="0"/>
              <a:t> </a:t>
            </a:r>
            <a:r>
              <a:rPr lang="uk-UA" sz="2000" dirty="0"/>
              <a:t>розраховуються з урахуванням прогнозного рівня інфляції</a:t>
            </a:r>
            <a:r>
              <a:rPr lang="uk-UA" sz="2000" dirty="0" smtClean="0"/>
              <a:t>. При цьому доцільно використовувати відповідні </a:t>
            </a:r>
            <a:r>
              <a:rPr lang="uk-UA" sz="2000" b="1" dirty="0" smtClean="0"/>
              <a:t>індекси цін виробників</a:t>
            </a:r>
            <a:r>
              <a:rPr lang="uk-UA" sz="2000" dirty="0" smtClean="0"/>
              <a:t> промислової продукції</a:t>
            </a:r>
            <a:endParaRPr lang="uk-UA" sz="2000" dirty="0"/>
          </a:p>
          <a:p>
            <a:pPr lvl="1" algn="just">
              <a:buFontTx/>
              <a:buChar char="-"/>
              <a:defRPr/>
            </a:pPr>
            <a:r>
              <a:rPr lang="uk-UA" sz="1600" b="1" i="1" dirty="0"/>
              <a:t>при твердій договірній ціні</a:t>
            </a:r>
            <a:r>
              <a:rPr lang="uk-UA" sz="1600" i="1" dirty="0"/>
              <a:t> - у розмірі, </a:t>
            </a:r>
            <a:r>
              <a:rPr lang="uk-UA" sz="1600" i="1" dirty="0" err="1"/>
              <a:t>обгрунтованому</a:t>
            </a:r>
            <a:r>
              <a:rPr lang="uk-UA" sz="1600" i="1" dirty="0"/>
              <a:t> відповідним розрахунком; </a:t>
            </a:r>
          </a:p>
          <a:p>
            <a:pPr lvl="1" algn="just">
              <a:buFontTx/>
              <a:buChar char="-"/>
              <a:defRPr/>
            </a:pPr>
            <a:r>
              <a:rPr lang="uk-UA" sz="1600" b="1" i="1" dirty="0"/>
              <a:t>при динамічній договірній ціні </a:t>
            </a:r>
            <a:r>
              <a:rPr lang="uk-UA" sz="1600" i="1" dirty="0"/>
              <a:t>- безпосередньо у вартості матеріальних ресурсів, придбаних підрядником за поточними цінами для виконання будівельних робіт у звітному місяці.</a:t>
            </a:r>
            <a:endParaRPr lang="uk-UA" sz="160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97</a:t>
            </a:fld>
            <a:endParaRPr lang="uk-UA"/>
          </a:p>
        </p:txBody>
      </p:sp>
      <p:sp>
        <p:nvSpPr>
          <p:cNvPr id="6" name="Місце для тексту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uk-UA" sz="2000" i="1" dirty="0"/>
              <a:t>Який порядок врахування витрат на покриття ризику (Р)  та </a:t>
            </a:r>
            <a:r>
              <a:rPr lang="uk-UA" sz="2000" i="1" dirty="0" smtClean="0"/>
              <a:t/>
            </a:r>
            <a:br>
              <a:rPr lang="uk-UA" sz="2000" i="1" dirty="0" smtClean="0"/>
            </a:br>
            <a:r>
              <a:rPr lang="uk-UA" sz="2000" i="1" dirty="0" smtClean="0"/>
              <a:t>додаткових </a:t>
            </a:r>
            <a:r>
              <a:rPr lang="uk-UA" sz="2000" i="1" dirty="0"/>
              <a:t>витрат пов’язаних з інфляційними процесами (І) </a:t>
            </a:r>
            <a:r>
              <a:rPr lang="uk-UA" sz="2000" i="1" dirty="0" smtClean="0"/>
              <a:t/>
            </a:r>
            <a:br>
              <a:rPr lang="uk-UA" sz="2000" i="1" dirty="0" smtClean="0"/>
            </a:br>
            <a:r>
              <a:rPr lang="uk-UA" sz="2000" i="1" dirty="0" smtClean="0"/>
              <a:t>при </a:t>
            </a:r>
            <a:r>
              <a:rPr lang="uk-UA" sz="2000" i="1" dirty="0"/>
              <a:t>проведенні взаєморозрахунків</a:t>
            </a:r>
            <a:r>
              <a:rPr lang="uk-UA" sz="2000" i="1" dirty="0" smtClean="0"/>
              <a:t>?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6818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98</a:t>
            </a:fld>
            <a:endParaRPr lang="uk-UA"/>
          </a:p>
        </p:txBody>
      </p:sp>
      <p:sp>
        <p:nvSpPr>
          <p:cNvPr id="6" name="Місце для тексту 5"/>
          <p:cNvSpPr>
            <a:spLocks noGrp="1"/>
          </p:cNvSpPr>
          <p:nvPr>
            <p:ph type="body" sz="quarter" idx="13"/>
          </p:nvPr>
        </p:nvSpPr>
        <p:spPr/>
        <p:txBody>
          <a:bodyPr anchor="ctr">
            <a:normAutofit/>
          </a:bodyPr>
          <a:lstStyle/>
          <a:p>
            <a:r>
              <a:rPr lang="uk-UA" sz="2400" i="1" dirty="0" smtClean="0"/>
              <a:t>Яка процедура виконання та оплати додаткових послуг?</a:t>
            </a:r>
            <a:endParaRPr lang="ru-RU" sz="2400" i="1" dirty="0"/>
          </a:p>
        </p:txBody>
      </p:sp>
      <p:sp>
        <p:nvSpPr>
          <p:cNvPr id="7" name="Місце для вмісту 1"/>
          <p:cNvSpPr>
            <a:spLocks noGrp="1"/>
          </p:cNvSpPr>
          <p:nvPr>
            <p:ph idx="1"/>
          </p:nvPr>
        </p:nvSpPr>
        <p:spPr>
          <a:xfrm>
            <a:off x="-252536" y="2132856"/>
            <a:ext cx="9281666" cy="4464496"/>
          </a:xfrm>
        </p:spPr>
        <p:txBody>
          <a:bodyPr>
            <a:normAutofit fontScale="70000" lnSpcReduction="20000"/>
          </a:bodyPr>
          <a:lstStyle/>
          <a:p>
            <a:pPr indent="457090" algn="just">
              <a:spcBef>
                <a:spcPts val="2400"/>
              </a:spcBef>
              <a:defRPr/>
            </a:pPr>
            <a:r>
              <a:rPr lang="uk-UA" dirty="0" smtClean="0">
                <a:solidFill>
                  <a:prstClr val="black"/>
                </a:solidFill>
              </a:rPr>
              <a:t>додаткові роботи </a:t>
            </a:r>
            <a:r>
              <a:rPr lang="uk-UA" b="1" dirty="0" smtClean="0">
                <a:solidFill>
                  <a:prstClr val="black"/>
                </a:solidFill>
              </a:rPr>
              <a:t>обов’язково</a:t>
            </a:r>
            <a:r>
              <a:rPr lang="uk-UA" dirty="0" smtClean="0">
                <a:solidFill>
                  <a:prstClr val="black"/>
                </a:solidFill>
              </a:rPr>
              <a:t> </a:t>
            </a:r>
            <a:r>
              <a:rPr lang="uk-UA" dirty="0">
                <a:solidFill>
                  <a:prstClr val="black"/>
                </a:solidFill>
              </a:rPr>
              <a:t>відображаються в проектній </a:t>
            </a:r>
            <a:r>
              <a:rPr lang="uk-UA" dirty="0" smtClean="0">
                <a:solidFill>
                  <a:prstClr val="black"/>
                </a:solidFill>
              </a:rPr>
              <a:t>документації, що є </a:t>
            </a:r>
            <a:r>
              <a:rPr lang="uk-UA" dirty="0">
                <a:solidFill>
                  <a:prstClr val="black"/>
                </a:solidFill>
              </a:rPr>
              <a:t>підставою для виконання цих робіт на об’єкті і на підставі яких </a:t>
            </a:r>
            <a:r>
              <a:rPr lang="uk-UA" dirty="0" smtClean="0">
                <a:solidFill>
                  <a:prstClr val="black"/>
                </a:solidFill>
              </a:rPr>
              <a:t>складаються </a:t>
            </a:r>
            <a:r>
              <a:rPr lang="uk-UA" dirty="0">
                <a:solidFill>
                  <a:prstClr val="black"/>
                </a:solidFill>
              </a:rPr>
              <a:t>кошториси на додаткові </a:t>
            </a:r>
            <a:r>
              <a:rPr lang="uk-UA" dirty="0" smtClean="0">
                <a:solidFill>
                  <a:prstClr val="black"/>
                </a:solidFill>
              </a:rPr>
              <a:t>роботи</a:t>
            </a:r>
          </a:p>
          <a:p>
            <a:pPr indent="457090" algn="just">
              <a:spcBef>
                <a:spcPts val="2400"/>
              </a:spcBef>
              <a:defRPr/>
            </a:pPr>
            <a:r>
              <a:rPr lang="uk-UA" dirty="0" smtClean="0">
                <a:solidFill>
                  <a:prstClr val="black"/>
                </a:solidFill>
              </a:rPr>
              <a:t>якщо </a:t>
            </a:r>
            <a:r>
              <a:rPr lang="uk-UA" dirty="0">
                <a:solidFill>
                  <a:prstClr val="black"/>
                </a:solidFill>
              </a:rPr>
              <a:t>в процесі будівництва замовником вносяться зміни в </a:t>
            </a:r>
            <a:r>
              <a:rPr lang="uk-UA" b="1" dirty="0">
                <a:solidFill>
                  <a:prstClr val="black"/>
                </a:solidFill>
              </a:rPr>
              <a:t>раніше затверджені </a:t>
            </a:r>
            <a:r>
              <a:rPr lang="uk-UA" dirty="0">
                <a:solidFill>
                  <a:prstClr val="black"/>
                </a:solidFill>
              </a:rPr>
              <a:t>конструктивні та інші рішення об’єкта будівництва, </a:t>
            </a:r>
            <a:r>
              <a:rPr lang="uk-UA" b="1" dirty="0">
                <a:solidFill>
                  <a:prstClr val="black"/>
                </a:solidFill>
              </a:rPr>
              <a:t>такі проектні рішення підлягають </a:t>
            </a:r>
            <a:r>
              <a:rPr lang="uk-UA" b="1" dirty="0" smtClean="0">
                <a:solidFill>
                  <a:prstClr val="black"/>
                </a:solidFill>
              </a:rPr>
              <a:t>експертизі</a:t>
            </a:r>
          </a:p>
          <a:p>
            <a:pPr indent="457090" algn="just">
              <a:spcBef>
                <a:spcPts val="2400"/>
              </a:spcBef>
              <a:defRPr/>
            </a:pPr>
            <a:r>
              <a:rPr lang="ru-RU" b="1" dirty="0" err="1">
                <a:solidFill>
                  <a:prstClr val="black"/>
                </a:solidFill>
              </a:rPr>
              <a:t>вартість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додаткових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 smtClean="0">
                <a:solidFill>
                  <a:prstClr val="black"/>
                </a:solidFill>
              </a:rPr>
              <a:t>робіт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має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визначатися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локальними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кошторисами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 smtClean="0">
                <a:solidFill>
                  <a:prstClr val="black"/>
                </a:solidFill>
              </a:rPr>
              <a:t>підставі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обсягів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робіт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>
                <a:solidFill>
                  <a:prstClr val="black"/>
                </a:solidFill>
              </a:rPr>
              <a:t>визначених</a:t>
            </a:r>
            <a:r>
              <a:rPr lang="ru-RU" dirty="0">
                <a:solidFill>
                  <a:prstClr val="black"/>
                </a:solidFill>
              </a:rPr>
              <a:t> за </a:t>
            </a:r>
            <a:r>
              <a:rPr lang="ru-RU" dirty="0" err="1">
                <a:solidFill>
                  <a:prstClr val="black"/>
                </a:solidFill>
              </a:rPr>
              <a:t>робочою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документацією</a:t>
            </a:r>
            <a:r>
              <a:rPr lang="ru-RU" dirty="0">
                <a:solidFill>
                  <a:prstClr val="black"/>
                </a:solidFill>
              </a:rPr>
              <a:t> (</a:t>
            </a:r>
            <a:r>
              <a:rPr lang="ru-RU" dirty="0" err="1">
                <a:solidFill>
                  <a:prstClr val="black"/>
                </a:solidFill>
              </a:rPr>
              <a:t>робочими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кресленнями</a:t>
            </a:r>
            <a:r>
              <a:rPr lang="ru-RU" dirty="0" smtClean="0">
                <a:solidFill>
                  <a:prstClr val="black"/>
                </a:solidFill>
              </a:rPr>
              <a:t>)</a:t>
            </a:r>
          </a:p>
          <a:p>
            <a:pPr indent="457090" algn="just">
              <a:spcBef>
                <a:spcPts val="2400"/>
              </a:spcBef>
              <a:defRPr/>
            </a:pPr>
            <a:r>
              <a:rPr lang="ru-RU" dirty="0" err="1" smtClean="0">
                <a:solidFill>
                  <a:prstClr val="black"/>
                </a:solidFill>
              </a:rPr>
              <a:t>кошториси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складаються</a:t>
            </a:r>
            <a:r>
              <a:rPr lang="ru-RU" dirty="0">
                <a:solidFill>
                  <a:prstClr val="black"/>
                </a:solidFill>
              </a:rPr>
              <a:t> за </a:t>
            </a:r>
            <a:r>
              <a:rPr lang="ru-RU" dirty="0" err="1">
                <a:solidFill>
                  <a:prstClr val="black"/>
                </a:solidFill>
              </a:rPr>
              <a:t>встановленими</a:t>
            </a:r>
            <a:r>
              <a:rPr lang="ru-RU" dirty="0">
                <a:solidFill>
                  <a:prstClr val="black"/>
                </a:solidFill>
              </a:rPr>
              <a:t> ДСТУ Б Д.1.1-1:2013 </a:t>
            </a:r>
            <a:r>
              <a:rPr lang="ru-RU" b="1" dirty="0">
                <a:solidFill>
                  <a:prstClr val="black"/>
                </a:solidFill>
              </a:rPr>
              <a:t>формами</a:t>
            </a:r>
            <a:r>
              <a:rPr lang="ru-RU" dirty="0">
                <a:solidFill>
                  <a:prstClr val="black"/>
                </a:solidFill>
              </a:rPr>
              <a:t> і </a:t>
            </a:r>
            <a:r>
              <a:rPr lang="ru-RU" dirty="0" err="1">
                <a:solidFill>
                  <a:prstClr val="black"/>
                </a:solidFill>
              </a:rPr>
              <a:t>підписуються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посадовими</a:t>
            </a:r>
            <a:r>
              <a:rPr lang="ru-RU" dirty="0">
                <a:solidFill>
                  <a:prstClr val="black"/>
                </a:solidFill>
              </a:rPr>
              <a:t> особами, </a:t>
            </a:r>
            <a:r>
              <a:rPr lang="ru-RU" dirty="0" err="1" smtClean="0">
                <a:solidFill>
                  <a:prstClr val="black"/>
                </a:solidFill>
              </a:rPr>
              <a:t>зазначеними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у </a:t>
            </a:r>
            <a:r>
              <a:rPr lang="ru-RU" dirty="0" err="1">
                <a:solidFill>
                  <a:prstClr val="black"/>
                </a:solidFill>
              </a:rPr>
              <a:t>відповідних</a:t>
            </a:r>
            <a:r>
              <a:rPr lang="ru-RU" dirty="0">
                <a:solidFill>
                  <a:prstClr val="black"/>
                </a:solidFill>
              </a:rPr>
              <a:t> формах.</a:t>
            </a:r>
          </a:p>
        </p:txBody>
      </p:sp>
    </p:spTree>
    <p:extLst>
      <p:ext uri="{BB962C8B-B14F-4D97-AF65-F5344CB8AC3E}">
        <p14:creationId xmlns:p14="http://schemas.microsoft.com/office/powerpoint/2010/main" val="7992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Додаткові роботи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Ст. 35 ЗУ «Про публічні закупівлі»</a:t>
            </a:r>
          </a:p>
          <a:p>
            <a:r>
              <a:rPr lang="uk-UA" dirty="0" smtClean="0"/>
              <a:t>2, </a:t>
            </a:r>
            <a:r>
              <a:rPr lang="uk-UA" dirty="0"/>
              <a:t>6</a:t>
            </a:r>
            <a:r>
              <a:rPr lang="uk-UA" dirty="0" smtClean="0"/>
              <a:t>) </a:t>
            </a:r>
            <a:r>
              <a:rPr lang="uk-UA" dirty="0"/>
              <a:t>загальна вартість додаткових </a:t>
            </a:r>
            <a:r>
              <a:rPr lang="uk-UA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робіт</a:t>
            </a:r>
            <a:r>
              <a:rPr lang="uk-UA" dirty="0"/>
              <a:t> не перевищує </a:t>
            </a:r>
            <a:r>
              <a:rPr lang="uk-UA" sz="4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50% </a:t>
            </a:r>
            <a:r>
              <a:rPr lang="uk-UA" dirty="0" smtClean="0"/>
              <a:t>вартості первинного договору</a:t>
            </a:r>
          </a:p>
          <a:p>
            <a:r>
              <a:rPr lang="uk-UA" dirty="0" smtClean="0"/>
              <a:t>Поточний ремонт та експлуатаційне утримання </a:t>
            </a:r>
            <a:r>
              <a:rPr lang="uk-UA" sz="4400" b="1" dirty="0" smtClean="0"/>
              <a:t>НЕ</a:t>
            </a:r>
            <a:r>
              <a:rPr lang="uk-UA" dirty="0" smtClean="0"/>
              <a:t> є роботами у розумінні ЗУ, а визначені як </a:t>
            </a:r>
            <a:r>
              <a:rPr lang="uk-UA" sz="4000" b="1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послуги</a:t>
            </a:r>
            <a:endParaRPr lang="uk-UA" b="1" i="1" dirty="0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99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699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вмісту 6"/>
          <p:cNvSpPr>
            <a:spLocks noGrp="1"/>
          </p:cNvSpPr>
          <p:nvPr>
            <p:ph idx="1"/>
          </p:nvPr>
        </p:nvSpPr>
        <p:spPr>
          <a:xfrm>
            <a:off x="114300" y="1299704"/>
            <a:ext cx="8915400" cy="2273312"/>
          </a:xfrm>
        </p:spPr>
        <p:txBody>
          <a:bodyPr/>
          <a:lstStyle/>
          <a:p>
            <a:pPr marL="0" lvl="0" indent="450850">
              <a:spcBef>
                <a:spcPct val="0"/>
              </a:spcBef>
              <a:buNone/>
            </a:pPr>
            <a:r>
              <a:rPr lang="uk-UA" sz="2000" b="1" dirty="0">
                <a:ea typeface="Times New Roman" pitchFamily="18" charset="0"/>
                <a:cs typeface="Arial" pitchFamily="34" charset="0"/>
              </a:rPr>
              <a:t>5.24.1</a:t>
            </a:r>
            <a:r>
              <a:rPr lang="uk-UA" sz="2000" dirty="0">
                <a:ea typeface="Times New Roman" pitchFamily="18" charset="0"/>
                <a:cs typeface="Arial" pitchFamily="34" charset="0"/>
              </a:rPr>
              <a:t> Відсоткове значення показника для визначення коштів на покриття ризику всіх учасників при капітальному ремонті автомобільних доріг:</a:t>
            </a:r>
            <a:endParaRPr lang="uk-UA" sz="500" dirty="0">
              <a:cs typeface="Arial" pitchFamily="34" charset="0"/>
            </a:endParaRPr>
          </a:p>
          <a:p>
            <a:pPr marL="0" lvl="0" indent="450850" eaLnBrk="0" hangingPunct="0">
              <a:spcBef>
                <a:spcPct val="0"/>
              </a:spcBef>
              <a:buFontTx/>
              <a:buChar char="•"/>
            </a:pPr>
            <a:r>
              <a:rPr lang="uk-UA" sz="2000" dirty="0">
                <a:ea typeface="Times New Roman" pitchFamily="18" charset="0"/>
                <a:cs typeface="Arial" pitchFamily="34" charset="0"/>
              </a:rPr>
              <a:t>при </a:t>
            </a:r>
            <a:r>
              <a:rPr lang="uk-UA" sz="2000" dirty="0" err="1">
                <a:ea typeface="Times New Roman" pitchFamily="18" charset="0"/>
                <a:cs typeface="Arial" pitchFamily="34" charset="0"/>
              </a:rPr>
              <a:t>двостадійному</a:t>
            </a:r>
            <a:r>
              <a:rPr lang="uk-UA" sz="2000" dirty="0">
                <a:ea typeface="Times New Roman" pitchFamily="18" charset="0"/>
                <a:cs typeface="Arial" pitchFamily="34" charset="0"/>
              </a:rPr>
              <a:t> проектуванні – 3 %;</a:t>
            </a:r>
            <a:endParaRPr lang="uk-UA" sz="500" dirty="0">
              <a:cs typeface="Arial" pitchFamily="34" charset="0"/>
            </a:endParaRPr>
          </a:p>
          <a:p>
            <a:pPr marL="0" lvl="0" indent="450850" eaLnBrk="0" hangingPunct="0">
              <a:spcBef>
                <a:spcPct val="0"/>
              </a:spcBef>
              <a:buFontTx/>
              <a:buChar char="•"/>
            </a:pPr>
            <a:r>
              <a:rPr lang="uk-UA" sz="2000" dirty="0">
                <a:ea typeface="Times New Roman" pitchFamily="18" charset="0"/>
                <a:cs typeface="Arial" pitchFamily="34" charset="0"/>
              </a:rPr>
              <a:t>при </a:t>
            </a:r>
            <a:r>
              <a:rPr lang="uk-UA" sz="2000" dirty="0" err="1">
                <a:ea typeface="Times New Roman" pitchFamily="18" charset="0"/>
                <a:cs typeface="Arial" pitchFamily="34" charset="0"/>
              </a:rPr>
              <a:t>одностадійному</a:t>
            </a:r>
            <a:r>
              <a:rPr lang="uk-UA" sz="2000" dirty="0">
                <a:ea typeface="Times New Roman" pitchFamily="18" charset="0"/>
                <a:cs typeface="Arial" pitchFamily="34" charset="0"/>
              </a:rPr>
              <a:t> проектуванні – 2 %. </a:t>
            </a:r>
            <a:endParaRPr lang="uk-UA" sz="500" dirty="0">
              <a:cs typeface="Arial" pitchFamily="34" charset="0"/>
            </a:endParaRPr>
          </a:p>
          <a:p>
            <a:pPr marL="0" lvl="0" indent="450850" eaLnBrk="0" hangingPunct="0">
              <a:spcBef>
                <a:spcPct val="0"/>
              </a:spcBef>
              <a:buNone/>
            </a:pPr>
            <a:r>
              <a:rPr lang="uk-UA" sz="2000" b="1" dirty="0">
                <a:ea typeface="Times New Roman" pitchFamily="18" charset="0"/>
                <a:cs typeface="Arial" pitchFamily="34" charset="0"/>
              </a:rPr>
              <a:t>5.24.2</a:t>
            </a:r>
            <a:r>
              <a:rPr lang="uk-UA" sz="2000" dirty="0">
                <a:ea typeface="Times New Roman" pitchFamily="18" charset="0"/>
                <a:cs typeface="Arial" pitchFamily="34" charset="0"/>
              </a:rPr>
              <a:t> Відсоткове значення показника для визначення коштів на покриття ризику всіх учасників при капітальному ремонті мостів та штучних споруд</a:t>
            </a:r>
            <a:r>
              <a:rPr lang="uk-UA" sz="1200" dirty="0">
                <a:ea typeface="Times New Roman" pitchFamily="18" charset="0"/>
                <a:cs typeface="Arial" pitchFamily="34" charset="0"/>
              </a:rPr>
              <a:t> </a:t>
            </a:r>
            <a:r>
              <a:rPr lang="uk-UA" sz="2000" dirty="0">
                <a:ea typeface="Times New Roman" pitchFamily="18" charset="0"/>
                <a:cs typeface="Arial" pitchFamily="34" charset="0"/>
              </a:rPr>
              <a:t>приймається відповідно до таблиці </a:t>
            </a:r>
            <a:r>
              <a:rPr lang="uk-UA" sz="2000" dirty="0" smtClean="0">
                <a:ea typeface="Times New Roman" pitchFamily="18" charset="0"/>
                <a:cs typeface="Arial" pitchFamily="34" charset="0"/>
              </a:rPr>
              <a:t>5.4:</a:t>
            </a:r>
            <a:endParaRPr lang="uk-UA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КОШТИ НА ПОКРИТТЯ РИЗИКІВ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DD824-FA36-4E08-B4EA-52188E3E92F6}" type="slidenum">
              <a:rPr lang="uk-UA" smtClean="0"/>
              <a:pPr>
                <a:defRPr/>
              </a:pPr>
              <a:t>100</a:t>
            </a:fld>
            <a:endParaRPr lang="uk-UA" dirty="0"/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332338" y="3789040"/>
          <a:ext cx="7696046" cy="2572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316416" y="4077072"/>
            <a:ext cx="811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Дві стадії</a:t>
            </a:r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8343575" y="5374957"/>
            <a:ext cx="811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Одна стадія</a:t>
            </a:r>
            <a:endParaRPr lang="uk-UA" dirty="0"/>
          </a:p>
        </p:txBody>
      </p:sp>
      <p:sp>
        <p:nvSpPr>
          <p:cNvPr id="12" name="Права фігурна дужка 11"/>
          <p:cNvSpPr/>
          <p:nvPr/>
        </p:nvSpPr>
        <p:spPr>
          <a:xfrm>
            <a:off x="8100392" y="3789040"/>
            <a:ext cx="288032" cy="122413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Права фігурна дужка 12"/>
          <p:cNvSpPr/>
          <p:nvPr/>
        </p:nvSpPr>
        <p:spPr>
          <a:xfrm>
            <a:off x="8102406" y="5044120"/>
            <a:ext cx="288032" cy="122413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Прямокутник 13"/>
          <p:cNvSpPr/>
          <p:nvPr/>
        </p:nvSpPr>
        <p:spPr>
          <a:xfrm>
            <a:off x="1115829" y="980728"/>
            <a:ext cx="6912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uk-UA" b="1" dirty="0">
                <a:ea typeface="Times New Roman" pitchFamily="18" charset="0"/>
              </a:rPr>
              <a:t>СОУ </a:t>
            </a:r>
            <a:r>
              <a:rPr lang="uk-UA" b="1" dirty="0" smtClean="0">
                <a:ea typeface="Times New Roman" pitchFamily="18" charset="0"/>
              </a:rPr>
              <a:t>050. Капітальний ремонт</a:t>
            </a:r>
            <a:endParaRPr lang="uk-UA" b="1" dirty="0"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02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uk-UA" smtClean="0"/>
              <a:t>Бібик Ю.М.</a:t>
            </a: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0DD824-FA36-4E08-B4EA-52188E3E92F6}" type="slidenum">
              <a:rPr lang="uk-UA" smtClean="0"/>
              <a:pPr>
                <a:defRPr/>
              </a:pPr>
              <a:t>101</a:t>
            </a:fld>
            <a:endParaRPr lang="uk-UA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КОШТИ НА ПОКРИТТЯ РИЗИКІВ</a:t>
            </a:r>
            <a:endParaRPr lang="uk-UA" dirty="0"/>
          </a:p>
        </p:txBody>
      </p:sp>
      <p:sp>
        <p:nvSpPr>
          <p:cNvPr id="9" name="Прямокутник 8"/>
          <p:cNvSpPr/>
          <p:nvPr/>
        </p:nvSpPr>
        <p:spPr>
          <a:xfrm>
            <a:off x="1115829" y="980728"/>
            <a:ext cx="6912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uk-UA" b="1" dirty="0">
                <a:ea typeface="Times New Roman" pitchFamily="18" charset="0"/>
              </a:rPr>
              <a:t>СОУ </a:t>
            </a:r>
            <a:r>
              <a:rPr lang="uk-UA" b="1" dirty="0" smtClean="0">
                <a:ea typeface="Times New Roman" pitchFamily="18" charset="0"/>
              </a:rPr>
              <a:t>085. Поточний ремонт та експлуатаційне утримання</a:t>
            </a:r>
            <a:endParaRPr lang="uk-UA" b="1" dirty="0">
              <a:ea typeface="Times New Roman" pitchFamily="18" charset="0"/>
            </a:endParaRPr>
          </a:p>
        </p:txBody>
      </p:sp>
      <p:sp>
        <p:nvSpPr>
          <p:cNvPr id="16" name="Прямокутник 15"/>
          <p:cNvSpPr/>
          <p:nvPr/>
        </p:nvSpPr>
        <p:spPr>
          <a:xfrm>
            <a:off x="2160561" y="1357927"/>
            <a:ext cx="4822879" cy="343190"/>
          </a:xfrm>
          <a:prstGeom prst="rect">
            <a:avLst/>
          </a:pr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kern="1200" dirty="0" smtClean="0"/>
              <a:t>Кошти призначені на відшкодування</a:t>
            </a:r>
            <a:endParaRPr lang="uk-UA" sz="2000" b="1" kern="1200" dirty="0"/>
          </a:p>
        </p:txBody>
      </p:sp>
      <p:sp>
        <p:nvSpPr>
          <p:cNvPr id="18" name="Прямокутник 17"/>
          <p:cNvSpPr/>
          <p:nvPr/>
        </p:nvSpPr>
        <p:spPr>
          <a:xfrm>
            <a:off x="152181" y="3219597"/>
            <a:ext cx="1827532" cy="1006535"/>
          </a:xfrm>
          <a:prstGeom prst="rect">
            <a:avLst/>
          </a:pr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5080" rIns="7200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600" kern="1200" dirty="0" smtClean="0"/>
              <a:t>які не можуть бути точно визначені при розробці кошторисів</a:t>
            </a:r>
            <a:endParaRPr lang="uk-UA" sz="1600" kern="1200" dirty="0"/>
          </a:p>
        </p:txBody>
      </p:sp>
      <p:sp>
        <p:nvSpPr>
          <p:cNvPr id="19" name="Прямокутник 18"/>
          <p:cNvSpPr/>
          <p:nvPr/>
        </p:nvSpPr>
        <p:spPr>
          <a:xfrm>
            <a:off x="2483768" y="3219597"/>
            <a:ext cx="1707763" cy="1006535"/>
          </a:xfrm>
          <a:prstGeom prst="rect">
            <a:avLst/>
          </a:pr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5080" rIns="7200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600" kern="1200" dirty="0" smtClean="0"/>
              <a:t>які </a:t>
            </a:r>
            <a:r>
              <a:rPr lang="uk-UA" sz="1600" kern="1200" dirty="0" err="1" smtClean="0"/>
              <a:t>уточнюються</a:t>
            </a:r>
            <a:r>
              <a:rPr lang="uk-UA" sz="1600" kern="1200" dirty="0" smtClean="0"/>
              <a:t> в процесі робіт</a:t>
            </a:r>
            <a:endParaRPr lang="uk-UA" sz="1600" kern="1200" dirty="0"/>
          </a:p>
        </p:txBody>
      </p:sp>
      <p:sp>
        <p:nvSpPr>
          <p:cNvPr id="20" name="Прямокутник 19"/>
          <p:cNvSpPr/>
          <p:nvPr/>
        </p:nvSpPr>
        <p:spPr>
          <a:xfrm>
            <a:off x="152181" y="4405194"/>
            <a:ext cx="4039350" cy="607982"/>
          </a:xfrm>
          <a:prstGeom prst="rect">
            <a:avLst/>
          </a:pr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5080" rIns="7200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600" kern="1200" dirty="0" smtClean="0"/>
              <a:t>які спричинені зміною національних стандартів </a:t>
            </a:r>
            <a:endParaRPr lang="uk-UA" sz="1600" kern="1200" dirty="0"/>
          </a:p>
        </p:txBody>
      </p:sp>
      <p:sp>
        <p:nvSpPr>
          <p:cNvPr id="22" name="Прямокутник 21"/>
          <p:cNvSpPr/>
          <p:nvPr/>
        </p:nvSpPr>
        <p:spPr>
          <a:xfrm>
            <a:off x="5581341" y="3121561"/>
            <a:ext cx="2994628" cy="1891615"/>
          </a:xfrm>
          <a:prstGeom prst="rect">
            <a:avLst/>
          </a:prstGeom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600" kern="1200" dirty="0" smtClean="0"/>
              <a:t>які мають непередбачуваний характер виконання та не можуть бути чітко </a:t>
            </a:r>
            <a:r>
              <a:rPr lang="uk-UA" sz="1600" kern="1200" dirty="0" err="1" smtClean="0"/>
              <a:t>зпрогнозовані</a:t>
            </a:r>
            <a:endParaRPr lang="uk-UA" sz="1600" kern="1200" dirty="0" smtClean="0"/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uk-UA" sz="800" dirty="0"/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2000" b="1" dirty="0" smtClean="0"/>
              <a:t>Розмір коштів – до 15 % від глав 1-7 ЗКР</a:t>
            </a:r>
            <a:endParaRPr lang="uk-UA" sz="2000" b="1" kern="1200" dirty="0"/>
          </a:p>
        </p:txBody>
      </p:sp>
      <p:cxnSp>
        <p:nvCxnSpPr>
          <p:cNvPr id="25" name="Сполучна лінія уступом 24"/>
          <p:cNvCxnSpPr>
            <a:stCxn id="16" idx="2"/>
            <a:endCxn id="17" idx="0"/>
          </p:cNvCxnSpPr>
          <p:nvPr/>
        </p:nvCxnSpPr>
        <p:spPr>
          <a:xfrm rot="5400000">
            <a:off x="3043064" y="829910"/>
            <a:ext cx="657731" cy="2400144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6" name="Сполучна лінія уступом 25"/>
          <p:cNvCxnSpPr>
            <a:stCxn id="16" idx="2"/>
            <a:endCxn id="21" idx="0"/>
          </p:cNvCxnSpPr>
          <p:nvPr/>
        </p:nvCxnSpPr>
        <p:spPr>
          <a:xfrm rot="16200000" flipH="1">
            <a:off x="5339245" y="933873"/>
            <a:ext cx="657731" cy="219221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9" name="Сполучна лінія уступом 28"/>
          <p:cNvCxnSpPr>
            <a:endCxn id="22" idx="1"/>
          </p:cNvCxnSpPr>
          <p:nvPr/>
        </p:nvCxnSpPr>
        <p:spPr>
          <a:xfrm rot="16200000" flipH="1">
            <a:off x="4886442" y="3372470"/>
            <a:ext cx="1100536" cy="289262"/>
          </a:xfrm>
          <a:prstGeom prst="bentConnector2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7" name="Прямокутник 16"/>
          <p:cNvSpPr/>
          <p:nvPr/>
        </p:nvSpPr>
        <p:spPr>
          <a:xfrm>
            <a:off x="152181" y="2358848"/>
            <a:ext cx="4039351" cy="6079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600" kern="1200" dirty="0" smtClean="0"/>
              <a:t>збільшення вартості обсягів робіт</a:t>
            </a:r>
            <a:endParaRPr lang="uk-UA" sz="1600" kern="1200" dirty="0"/>
          </a:p>
        </p:txBody>
      </p:sp>
      <p:sp>
        <p:nvSpPr>
          <p:cNvPr id="21" name="Прямокутник 20"/>
          <p:cNvSpPr/>
          <p:nvPr/>
        </p:nvSpPr>
        <p:spPr>
          <a:xfrm>
            <a:off x="4952469" y="2358848"/>
            <a:ext cx="3623500" cy="6079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80" tIns="5080" rIns="5080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600" kern="1200" dirty="0" smtClean="0"/>
              <a:t>витрат, які пов’язані з додатковими роботами та обсягами </a:t>
            </a:r>
            <a:endParaRPr lang="uk-UA" sz="1600" kern="1200" dirty="0"/>
          </a:p>
        </p:txBody>
      </p:sp>
      <p:cxnSp>
        <p:nvCxnSpPr>
          <p:cNvPr id="48" name="Сполучна лінія уступом 47"/>
          <p:cNvCxnSpPr>
            <a:stCxn id="17" idx="2"/>
            <a:endCxn id="19" idx="1"/>
          </p:cNvCxnSpPr>
          <p:nvPr/>
        </p:nvCxnSpPr>
        <p:spPr>
          <a:xfrm rot="16200000" flipH="1">
            <a:off x="1949795" y="3188891"/>
            <a:ext cx="756035" cy="311911"/>
          </a:xfrm>
          <a:prstGeom prst="bentConnector2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2" name="Сполучна лінія уступом 51"/>
          <p:cNvCxnSpPr>
            <a:stCxn id="17" idx="2"/>
            <a:endCxn id="18" idx="3"/>
          </p:cNvCxnSpPr>
          <p:nvPr/>
        </p:nvCxnSpPr>
        <p:spPr>
          <a:xfrm rot="5400000">
            <a:off x="1697768" y="3248775"/>
            <a:ext cx="756035" cy="192144"/>
          </a:xfrm>
          <a:prstGeom prst="bentConnector2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5" name="Сполучна лінія уступом 54"/>
          <p:cNvCxnSpPr>
            <a:stCxn id="17" idx="2"/>
            <a:endCxn id="20" idx="0"/>
          </p:cNvCxnSpPr>
          <p:nvPr/>
        </p:nvCxnSpPr>
        <p:spPr>
          <a:xfrm rot="5400000">
            <a:off x="1452675" y="3686012"/>
            <a:ext cx="1438364" cy="1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aphicFrame>
        <p:nvGraphicFramePr>
          <p:cNvPr id="59" name="Таблиця 58"/>
          <p:cNvGraphicFramePr>
            <a:graphicFrameLocks noGrp="1"/>
          </p:cNvGraphicFramePr>
          <p:nvPr>
            <p:extLst/>
          </p:nvPr>
        </p:nvGraphicFramePr>
        <p:xfrm>
          <a:off x="2796480" y="5455907"/>
          <a:ext cx="6096000" cy="8280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4069674020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3881751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Поточний ремонт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Експлуатаційне утримання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809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2 % від глав 1-12 ЗКР</a:t>
                      </a:r>
                      <a:endParaRPr lang="uk-U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Розрахунок</a:t>
                      </a:r>
                      <a:endParaRPr lang="uk-UA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00108780"/>
                  </a:ext>
                </a:extLst>
              </a:tr>
            </a:tbl>
          </a:graphicData>
        </a:graphic>
      </p:graphicFrame>
      <p:sp>
        <p:nvSpPr>
          <p:cNvPr id="60" name="Виноска зі стрілкою вправо 59"/>
          <p:cNvSpPr/>
          <p:nvPr/>
        </p:nvSpPr>
        <p:spPr>
          <a:xfrm>
            <a:off x="157282" y="5402860"/>
            <a:ext cx="2361530" cy="900443"/>
          </a:xfrm>
          <a:prstGeom prst="rightArrow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ysClr val="windowText" lastClr="000000"/>
                </a:solidFill>
              </a:rPr>
              <a:t>Розмір коштів</a:t>
            </a:r>
            <a:endParaRPr lang="uk-UA" sz="2400" dirty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6661" y="1800475"/>
            <a:ext cx="24482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1200" i="1" dirty="0" smtClean="0"/>
              <a:t>Поточний ремонт та експлуатаційне утримання</a:t>
            </a:r>
            <a:endParaRPr lang="uk-UA" sz="12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546860" y="1892808"/>
            <a:ext cx="244827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1200" i="1" dirty="0" smtClean="0"/>
              <a:t>Експлуатаційне утримання</a:t>
            </a:r>
            <a:endParaRPr lang="uk-UA" sz="1200" i="1" dirty="0"/>
          </a:p>
        </p:txBody>
      </p:sp>
      <p:cxnSp>
        <p:nvCxnSpPr>
          <p:cNvPr id="11" name="Пряма сполучна лінія 10"/>
          <p:cNvCxnSpPr/>
          <p:nvPr/>
        </p:nvCxnSpPr>
        <p:spPr>
          <a:xfrm>
            <a:off x="-180528" y="5229200"/>
            <a:ext cx="9332466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8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ісце для вмісту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Розмір цих коштів визначається на підставі </a:t>
            </a:r>
            <a:r>
              <a:rPr lang="uk-UA" b="1" dirty="0" smtClean="0"/>
              <a:t>власних методичних підходів</a:t>
            </a:r>
            <a:r>
              <a:rPr lang="uk-UA" dirty="0" smtClean="0"/>
              <a:t>, на підставі розрахунків за </a:t>
            </a:r>
            <a:r>
              <a:rPr lang="uk-UA" i="1" dirty="0" smtClean="0"/>
              <a:t>попередній період</a:t>
            </a:r>
          </a:p>
          <a:p>
            <a:r>
              <a:rPr lang="uk-UA" dirty="0" smtClean="0"/>
              <a:t>Враховується в </a:t>
            </a:r>
            <a:r>
              <a:rPr lang="uk-UA" i="1" dirty="0" smtClean="0"/>
              <a:t>окремому рядку </a:t>
            </a:r>
            <a:r>
              <a:rPr lang="uk-UA" dirty="0" smtClean="0"/>
              <a:t>договірної ціни</a:t>
            </a:r>
          </a:p>
          <a:p>
            <a:r>
              <a:rPr lang="uk-UA" dirty="0" smtClean="0"/>
              <a:t>Підрядник має розглянути можливість та </a:t>
            </a:r>
            <a:r>
              <a:rPr lang="uk-UA" i="1" dirty="0"/>
              <a:t>імовірність </a:t>
            </a:r>
            <a:r>
              <a:rPr lang="uk-UA" dirty="0" smtClean="0"/>
              <a:t>виникнення ризикованих ситуацій</a:t>
            </a:r>
          </a:p>
          <a:p>
            <a:r>
              <a:rPr lang="uk-UA" dirty="0" smtClean="0"/>
              <a:t>При взаєморозрахунках розраховуються на підставі </a:t>
            </a:r>
            <a:r>
              <a:rPr lang="uk-UA" i="1" dirty="0" smtClean="0"/>
              <a:t>ресурсного методу </a:t>
            </a:r>
            <a:r>
              <a:rPr lang="uk-UA" dirty="0" smtClean="0"/>
              <a:t>та фактичних обсягів робіт і враховуються у </a:t>
            </a:r>
            <a:r>
              <a:rPr lang="uk-UA" b="1" dirty="0" smtClean="0"/>
              <a:t>прямих витратах</a:t>
            </a:r>
            <a:endParaRPr lang="uk-UA" b="1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102</a:t>
            </a:fld>
            <a:endParaRPr lang="uk-UA"/>
          </a:p>
        </p:txBody>
      </p:sp>
      <p:sp>
        <p:nvSpPr>
          <p:cNvPr id="9" name="Місце для тексту 8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uk-UA" sz="2000" i="1" dirty="0"/>
              <a:t>Який порядок врахування </a:t>
            </a:r>
            <a:r>
              <a:rPr lang="uk-UA" sz="2000" i="1" dirty="0" smtClean="0"/>
              <a:t>витрат, які пов’язані з </a:t>
            </a:r>
            <a:br>
              <a:rPr lang="uk-UA" sz="2000" i="1" dirty="0" smtClean="0"/>
            </a:br>
            <a:r>
              <a:rPr lang="uk-UA" sz="2000" i="1" dirty="0" smtClean="0"/>
              <a:t>додатковими роботами та обсягами, що мають </a:t>
            </a:r>
            <a:br>
              <a:rPr lang="uk-UA" sz="2000" i="1" dirty="0" smtClean="0"/>
            </a:br>
            <a:r>
              <a:rPr lang="uk-UA" sz="2000" i="1" dirty="0" smtClean="0"/>
              <a:t>непередбачуваний характер?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95847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Методичні документи</a:t>
            </a:r>
            <a:endParaRPr lang="uk-UA" dirty="0"/>
          </a:p>
        </p:txBody>
      </p:sp>
      <p:graphicFrame>
        <p:nvGraphicFramePr>
          <p:cNvPr id="12" name="Місце для вмісту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826988"/>
              </p:ext>
            </p:extLst>
          </p:nvPr>
        </p:nvGraphicFramePr>
        <p:xfrm>
          <a:off x="114300" y="969963"/>
          <a:ext cx="8915400" cy="5329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103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424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latin typeface="+mn-lt"/>
              </a:rPr>
              <a:t>Збірники роз’яснень</a:t>
            </a:r>
            <a:endParaRPr lang="uk-UA" dirty="0">
              <a:latin typeface="+mn-lt"/>
            </a:endParaRPr>
          </a:p>
        </p:txBody>
      </p:sp>
      <p:grpSp>
        <p:nvGrpSpPr>
          <p:cNvPr id="11" name="Группа 2"/>
          <p:cNvGrpSpPr>
            <a:grpSpLocks/>
          </p:cNvGrpSpPr>
          <p:nvPr/>
        </p:nvGrpSpPr>
        <p:grpSpPr bwMode="auto">
          <a:xfrm>
            <a:off x="136478" y="959813"/>
            <a:ext cx="1980000" cy="2808001"/>
            <a:chOff x="5133459" y="5181585"/>
            <a:chExt cx="2246649" cy="4473869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33459" y="5181585"/>
              <a:ext cx="2246649" cy="44738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5482516" y="8237700"/>
              <a:ext cx="1548539" cy="1088616"/>
            </a:xfrm>
            <a:prstGeom prst="rect">
              <a:avLst/>
            </a:prstGeom>
            <a:solidFill>
              <a:schemeClr val="bg1"/>
            </a:solidFill>
          </p:spPr>
          <p:txBody>
            <a:bodyPr lIns="128016" tIns="64008" rIns="128016" bIns="64008">
              <a:spAutoFit/>
            </a:bodyPr>
            <a:lstStyle/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1</a:t>
              </a:r>
              <a:endParaRPr lang="uk-UA" dirty="0"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2011 р.</a:t>
              </a:r>
              <a:endParaRPr lang="uk-UA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Группа 2"/>
          <p:cNvGrpSpPr>
            <a:grpSpLocks/>
          </p:cNvGrpSpPr>
          <p:nvPr/>
        </p:nvGrpSpPr>
        <p:grpSpPr bwMode="auto">
          <a:xfrm>
            <a:off x="1520482" y="959813"/>
            <a:ext cx="1980000" cy="2808001"/>
            <a:chOff x="5133459" y="5181585"/>
            <a:chExt cx="2246649" cy="4473869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33459" y="5181585"/>
              <a:ext cx="2246649" cy="44738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5482516" y="8237700"/>
              <a:ext cx="1548539" cy="1088616"/>
            </a:xfrm>
            <a:prstGeom prst="rect">
              <a:avLst/>
            </a:prstGeom>
            <a:solidFill>
              <a:schemeClr val="bg1"/>
            </a:solidFill>
          </p:spPr>
          <p:txBody>
            <a:bodyPr lIns="128016" tIns="64008" rIns="128016" bIns="64008">
              <a:spAutoFit/>
            </a:bodyPr>
            <a:lstStyle/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2</a:t>
              </a:r>
              <a:endParaRPr lang="uk-UA" dirty="0"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2012 </a:t>
              </a:r>
              <a:r>
                <a:rPr lang="uk-UA" dirty="0">
                  <a:cs typeface="Times New Roman" panose="02020603050405020304" pitchFamily="18" charset="0"/>
                </a:rPr>
                <a:t>р</a:t>
              </a:r>
              <a:r>
                <a:rPr lang="uk-UA" dirty="0" smtClean="0">
                  <a:cs typeface="Times New Roman" panose="02020603050405020304" pitchFamily="18" charset="0"/>
                </a:rPr>
                <a:t>.</a:t>
              </a:r>
              <a:endParaRPr lang="uk-UA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2"/>
          <p:cNvGrpSpPr>
            <a:grpSpLocks/>
          </p:cNvGrpSpPr>
          <p:nvPr/>
        </p:nvGrpSpPr>
        <p:grpSpPr bwMode="auto">
          <a:xfrm>
            <a:off x="2904486" y="959813"/>
            <a:ext cx="1980000" cy="2808001"/>
            <a:chOff x="5133459" y="5181585"/>
            <a:chExt cx="2246649" cy="447386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33459" y="5181585"/>
              <a:ext cx="2246649" cy="44738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5482516" y="8237700"/>
              <a:ext cx="1548539" cy="1088616"/>
            </a:xfrm>
            <a:prstGeom prst="rect">
              <a:avLst/>
            </a:prstGeom>
            <a:solidFill>
              <a:schemeClr val="bg1"/>
            </a:solidFill>
          </p:spPr>
          <p:txBody>
            <a:bodyPr lIns="128016" tIns="64008" rIns="128016" bIns="64008">
              <a:spAutoFit/>
            </a:bodyPr>
            <a:lstStyle/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3</a:t>
              </a:r>
              <a:endParaRPr lang="uk-UA" dirty="0"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2012 </a:t>
              </a:r>
              <a:r>
                <a:rPr lang="uk-UA" dirty="0">
                  <a:cs typeface="Times New Roman" panose="02020603050405020304" pitchFamily="18" charset="0"/>
                </a:rPr>
                <a:t>р</a:t>
              </a:r>
              <a:r>
                <a:rPr lang="uk-UA" dirty="0" smtClean="0">
                  <a:cs typeface="Times New Roman" panose="02020603050405020304" pitchFamily="18" charset="0"/>
                </a:rPr>
                <a:t>.</a:t>
              </a:r>
              <a:endParaRPr lang="uk-UA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Группа 2"/>
          <p:cNvGrpSpPr>
            <a:grpSpLocks/>
          </p:cNvGrpSpPr>
          <p:nvPr/>
        </p:nvGrpSpPr>
        <p:grpSpPr bwMode="auto">
          <a:xfrm>
            <a:off x="4288490" y="959813"/>
            <a:ext cx="1980000" cy="2808001"/>
            <a:chOff x="5133459" y="5181585"/>
            <a:chExt cx="2246649" cy="4473869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33459" y="5181585"/>
              <a:ext cx="2246649" cy="44738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2" name="TextBox 21"/>
            <p:cNvSpPr txBox="1"/>
            <p:nvPr/>
          </p:nvSpPr>
          <p:spPr>
            <a:xfrm>
              <a:off x="5482516" y="8237700"/>
              <a:ext cx="1548539" cy="1088616"/>
            </a:xfrm>
            <a:prstGeom prst="rect">
              <a:avLst/>
            </a:prstGeom>
            <a:solidFill>
              <a:schemeClr val="bg1"/>
            </a:solidFill>
          </p:spPr>
          <p:txBody>
            <a:bodyPr lIns="128016" tIns="64008" rIns="128016" bIns="64008">
              <a:spAutoFit/>
            </a:bodyPr>
            <a:lstStyle/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4</a:t>
              </a:r>
              <a:endParaRPr lang="uk-UA" dirty="0"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2013 </a:t>
              </a:r>
              <a:r>
                <a:rPr lang="uk-UA" dirty="0">
                  <a:cs typeface="Times New Roman" panose="02020603050405020304" pitchFamily="18" charset="0"/>
                </a:rPr>
                <a:t>р</a:t>
              </a:r>
              <a:r>
                <a:rPr lang="uk-UA" dirty="0" smtClean="0">
                  <a:cs typeface="Times New Roman" panose="02020603050405020304" pitchFamily="18" charset="0"/>
                </a:rPr>
                <a:t>.</a:t>
              </a:r>
              <a:endParaRPr lang="uk-UA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Группа 2"/>
          <p:cNvGrpSpPr>
            <a:grpSpLocks/>
          </p:cNvGrpSpPr>
          <p:nvPr/>
        </p:nvGrpSpPr>
        <p:grpSpPr bwMode="auto">
          <a:xfrm>
            <a:off x="5672494" y="959813"/>
            <a:ext cx="1980000" cy="2808001"/>
            <a:chOff x="5133459" y="5181585"/>
            <a:chExt cx="2246649" cy="4473869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33459" y="5181585"/>
              <a:ext cx="2246649" cy="44738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5" name="TextBox 24"/>
            <p:cNvSpPr txBox="1"/>
            <p:nvPr/>
          </p:nvSpPr>
          <p:spPr>
            <a:xfrm>
              <a:off x="5482516" y="8237700"/>
              <a:ext cx="1548539" cy="1088616"/>
            </a:xfrm>
            <a:prstGeom prst="rect">
              <a:avLst/>
            </a:prstGeom>
            <a:solidFill>
              <a:schemeClr val="bg1"/>
            </a:solidFill>
          </p:spPr>
          <p:txBody>
            <a:bodyPr lIns="128016" tIns="64008" rIns="128016" bIns="64008">
              <a:spAutoFit/>
            </a:bodyPr>
            <a:lstStyle/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5</a:t>
              </a:r>
              <a:endParaRPr lang="uk-UA" dirty="0"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2014 </a:t>
              </a:r>
              <a:r>
                <a:rPr lang="uk-UA" dirty="0">
                  <a:cs typeface="Times New Roman" panose="02020603050405020304" pitchFamily="18" charset="0"/>
                </a:rPr>
                <a:t>р</a:t>
              </a:r>
              <a:r>
                <a:rPr lang="uk-UA" dirty="0" smtClean="0">
                  <a:cs typeface="Times New Roman" panose="02020603050405020304" pitchFamily="18" charset="0"/>
                </a:rPr>
                <a:t>.</a:t>
              </a:r>
              <a:endParaRPr lang="uk-UA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Группа 2"/>
          <p:cNvGrpSpPr>
            <a:grpSpLocks/>
          </p:cNvGrpSpPr>
          <p:nvPr/>
        </p:nvGrpSpPr>
        <p:grpSpPr bwMode="auto">
          <a:xfrm>
            <a:off x="7056496" y="959813"/>
            <a:ext cx="1980000" cy="2808001"/>
            <a:chOff x="5133459" y="5181585"/>
            <a:chExt cx="2246649" cy="4473869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33459" y="5181585"/>
              <a:ext cx="2246649" cy="44738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8" name="TextBox 27"/>
            <p:cNvSpPr txBox="1"/>
            <p:nvPr/>
          </p:nvSpPr>
          <p:spPr>
            <a:xfrm>
              <a:off x="5482516" y="8237700"/>
              <a:ext cx="1548539" cy="1088616"/>
            </a:xfrm>
            <a:prstGeom prst="rect">
              <a:avLst/>
            </a:prstGeom>
            <a:solidFill>
              <a:schemeClr val="bg1"/>
            </a:solidFill>
          </p:spPr>
          <p:txBody>
            <a:bodyPr lIns="128016" tIns="64008" rIns="128016" bIns="64008">
              <a:spAutoFit/>
            </a:bodyPr>
            <a:lstStyle/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6</a:t>
              </a:r>
              <a:endParaRPr lang="uk-UA" dirty="0"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2015 </a:t>
              </a:r>
              <a:r>
                <a:rPr lang="uk-UA" dirty="0">
                  <a:cs typeface="Times New Roman" panose="02020603050405020304" pitchFamily="18" charset="0"/>
                </a:rPr>
                <a:t>р</a:t>
              </a:r>
              <a:r>
                <a:rPr lang="uk-UA" dirty="0" smtClean="0">
                  <a:cs typeface="Times New Roman" panose="02020603050405020304" pitchFamily="18" charset="0"/>
                </a:rPr>
                <a:t>.</a:t>
              </a:r>
              <a:endParaRPr lang="uk-UA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5589723" y="5229200"/>
            <a:ext cx="690708" cy="176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32" name="Групувати 31"/>
          <p:cNvGrpSpPr/>
          <p:nvPr/>
        </p:nvGrpSpPr>
        <p:grpSpPr>
          <a:xfrm>
            <a:off x="956084" y="3547597"/>
            <a:ext cx="7231833" cy="2814352"/>
            <a:chOff x="2298863" y="3547597"/>
            <a:chExt cx="7231833" cy="2814352"/>
          </a:xfrm>
        </p:grpSpPr>
        <p:grpSp>
          <p:nvGrpSpPr>
            <p:cNvPr id="8" name="Группа 2"/>
            <p:cNvGrpSpPr>
              <a:grpSpLocks/>
            </p:cNvGrpSpPr>
            <p:nvPr/>
          </p:nvGrpSpPr>
          <p:grpSpPr bwMode="auto">
            <a:xfrm>
              <a:off x="2298863" y="3553949"/>
              <a:ext cx="1980000" cy="2808000"/>
              <a:chOff x="5133459" y="5181585"/>
              <a:chExt cx="2246649" cy="4473869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133459" y="5181585"/>
                <a:ext cx="2246649" cy="447386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5482513" y="8116586"/>
                <a:ext cx="1548539" cy="152994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lIns="128016" tIns="64008" rIns="128016" bIns="64008">
                <a:spAutoFit/>
              </a:bodyPr>
              <a:lstStyle/>
              <a:p>
                <a:pPr algn="ctr">
                  <a:defRPr/>
                </a:pPr>
                <a:r>
                  <a:rPr lang="uk-UA" dirty="0">
                    <a:cs typeface="Times New Roman" panose="02020603050405020304" pitchFamily="18" charset="0"/>
                  </a:rPr>
                  <a:t>7</a:t>
                </a:r>
              </a:p>
              <a:p>
                <a:pPr algn="ctr">
                  <a:defRPr/>
                </a:pPr>
                <a:r>
                  <a:rPr lang="uk-UA" dirty="0">
                    <a:cs typeface="Times New Roman" panose="02020603050405020304" pitchFamily="18" charset="0"/>
                  </a:rPr>
                  <a:t>2016 р.</a:t>
                </a:r>
              </a:p>
              <a:p>
                <a:pPr algn="ctr">
                  <a:defRPr/>
                </a:pPr>
                <a:endParaRPr lang="uk-UA" dirty="0"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6238" y="3553949"/>
              <a:ext cx="2084717" cy="28024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9" name="TextBox 28"/>
            <p:cNvSpPr txBox="1"/>
            <p:nvPr/>
          </p:nvSpPr>
          <p:spPr bwMode="auto">
            <a:xfrm>
              <a:off x="5297747" y="5397214"/>
              <a:ext cx="1364747" cy="960263"/>
            </a:xfrm>
            <a:prstGeom prst="rect">
              <a:avLst/>
            </a:prstGeom>
            <a:solidFill>
              <a:schemeClr val="bg1"/>
            </a:solidFill>
          </p:spPr>
          <p:txBody>
            <a:bodyPr lIns="128016" tIns="64008" rIns="128016" bIns="64008">
              <a:spAutoFit/>
            </a:bodyPr>
            <a:lstStyle/>
            <a:p>
              <a:pPr algn="ctr">
                <a:defRPr/>
              </a:pPr>
              <a:r>
                <a:rPr lang="uk-UA" dirty="0">
                  <a:cs typeface="Times New Roman" panose="02020603050405020304" pitchFamily="18" charset="0"/>
                </a:rPr>
                <a:t>8</a:t>
              </a:r>
            </a:p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2017 </a:t>
              </a:r>
              <a:r>
                <a:rPr lang="uk-UA" dirty="0">
                  <a:cs typeface="Times New Roman" panose="02020603050405020304" pitchFamily="18" charset="0"/>
                </a:rPr>
                <a:t>р.</a:t>
              </a:r>
            </a:p>
            <a:p>
              <a:pPr algn="ctr">
                <a:defRPr/>
              </a:pPr>
              <a:endParaRPr lang="uk-UA" dirty="0">
                <a:cs typeface="Times New Roman" panose="02020603050405020304" pitchFamily="18" charset="0"/>
              </a:endParaRPr>
            </a:p>
          </p:txBody>
        </p:sp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5979" y="3547597"/>
              <a:ext cx="2084717" cy="28024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1" name="TextBox 30"/>
            <p:cNvSpPr txBox="1"/>
            <p:nvPr/>
          </p:nvSpPr>
          <p:spPr bwMode="auto">
            <a:xfrm>
              <a:off x="7937488" y="5390862"/>
              <a:ext cx="1364747" cy="960263"/>
            </a:xfrm>
            <a:prstGeom prst="rect">
              <a:avLst/>
            </a:prstGeom>
            <a:solidFill>
              <a:schemeClr val="bg1"/>
            </a:solidFill>
          </p:spPr>
          <p:txBody>
            <a:bodyPr lIns="128016" tIns="64008" rIns="128016" bIns="64008">
              <a:spAutoFit/>
            </a:bodyPr>
            <a:lstStyle/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9</a:t>
              </a:r>
              <a:endParaRPr lang="uk-UA" dirty="0"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uk-UA" dirty="0" smtClean="0">
                  <a:cs typeface="Times New Roman" panose="02020603050405020304" pitchFamily="18" charset="0"/>
                </a:rPr>
                <a:t>2018 </a:t>
              </a:r>
              <a:r>
                <a:rPr lang="uk-UA" dirty="0">
                  <a:cs typeface="Times New Roman" panose="02020603050405020304" pitchFamily="18" charset="0"/>
                </a:rPr>
                <a:t>р.</a:t>
              </a:r>
            </a:p>
            <a:p>
              <a:pPr algn="ctr">
                <a:defRPr/>
              </a:pPr>
              <a:endParaRPr lang="uk-UA" dirty="0"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Місце для дати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34" name="Місце для нижнього колонтитула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35" name="Місце для номера слайда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104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78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Сайт </a:t>
            </a:r>
            <a:r>
              <a:rPr lang="uk-UA" dirty="0" err="1" smtClean="0"/>
              <a:t>Укравтодору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105</a:t>
            </a:fld>
            <a:endParaRPr lang="uk-UA"/>
          </a:p>
        </p:txBody>
      </p:sp>
      <p:pic>
        <p:nvPicPr>
          <p:cNvPr id="9" name="Місце для вмісту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776" t="8000" r="5113" b="8700"/>
          <a:stretch/>
        </p:blipFill>
        <p:spPr>
          <a:xfrm>
            <a:off x="114300" y="1059455"/>
            <a:ext cx="8915400" cy="515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3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Сайт </a:t>
            </a:r>
            <a:r>
              <a:rPr lang="uk-UA" dirty="0" err="1" smtClean="0"/>
              <a:t>Мінрегіону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106</a:t>
            </a:fld>
            <a:endParaRPr lang="uk-UA"/>
          </a:p>
        </p:txBody>
      </p:sp>
      <p:pic>
        <p:nvPicPr>
          <p:cNvPr id="9" name="Місце для вмісту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288" t="7301" r="20469" b="12901"/>
          <a:stretch/>
        </p:blipFill>
        <p:spPr>
          <a:xfrm>
            <a:off x="995756" y="969963"/>
            <a:ext cx="7152487" cy="532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Сайт ДП «</a:t>
            </a:r>
            <a:r>
              <a:rPr lang="uk-UA" dirty="0" err="1" smtClean="0"/>
              <a:t>ДерждорНДІ</a:t>
            </a:r>
            <a:r>
              <a:rPr lang="uk-UA" dirty="0" smtClean="0"/>
              <a:t>»</a:t>
            </a:r>
            <a:endParaRPr lang="uk-UA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107</a:t>
            </a:fld>
            <a:endParaRPr lang="uk-UA"/>
          </a:p>
        </p:txBody>
      </p:sp>
      <p:pic>
        <p:nvPicPr>
          <p:cNvPr id="9" name="Місце для вмісту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926" t="7301" r="18107" b="13601"/>
          <a:stretch/>
        </p:blipFill>
        <p:spPr>
          <a:xfrm>
            <a:off x="681192" y="969963"/>
            <a:ext cx="7781616" cy="532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3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Facebook</a:t>
            </a:r>
            <a:endParaRPr lang="uk-UA" dirty="0"/>
          </a:p>
        </p:txBody>
      </p:sp>
      <p:sp>
        <p:nvSpPr>
          <p:cNvPr id="9" name="Місце для тексту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uk-UA" dirty="0" smtClean="0"/>
              <a:t>Сторінка ДП «ДерждорНДІ»</a:t>
            </a:r>
            <a:endParaRPr lang="uk-UA" dirty="0"/>
          </a:p>
        </p:txBody>
      </p:sp>
      <p:sp>
        <p:nvSpPr>
          <p:cNvPr id="11" name="Місце для тексту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5" name="Місце для тексту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0" name="Місце для дати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108</a:t>
            </a:fld>
            <a:endParaRPr lang="uk-UA"/>
          </a:p>
        </p:txBody>
      </p:sp>
      <p:sp>
        <p:nvSpPr>
          <p:cNvPr id="2" name="Місце для зображення 1"/>
          <p:cNvSpPr>
            <a:spLocks noGrp="1"/>
          </p:cNvSpPr>
          <p:nvPr>
            <p:ph type="pic" sz="quarter" idx="17"/>
          </p:nvPr>
        </p:nvSpPr>
        <p:spPr>
          <a:xfrm>
            <a:off x="4896496" y="980506"/>
            <a:ext cx="4140000" cy="1944687"/>
          </a:xfrm>
        </p:spPr>
      </p:sp>
      <p:sp>
        <p:nvSpPr>
          <p:cNvPr id="3" name="Місце для зображення 2"/>
          <p:cNvSpPr>
            <a:spLocks noGrp="1"/>
          </p:cNvSpPr>
          <p:nvPr>
            <p:ph type="pic" sz="quarter" idx="23"/>
          </p:nvPr>
        </p:nvSpPr>
        <p:spPr/>
      </p:sp>
      <p:pic>
        <p:nvPicPr>
          <p:cNvPr id="23" name="Місце для зображення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242" y="968804"/>
            <a:ext cx="3310508" cy="5318367"/>
          </a:xfrm>
          <a:prstGeom prst="rect">
            <a:avLst/>
          </a:prstGeom>
        </p:spPr>
      </p:pic>
      <p:pic>
        <p:nvPicPr>
          <p:cNvPr id="25" name="Місце для зображення 24"/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/>
          <a:srcRect t="8248" b="8248"/>
          <a:stretch/>
        </p:blipFill>
        <p:spPr>
          <a:xfrm>
            <a:off x="122238" y="3717032"/>
            <a:ext cx="4140000" cy="2570139"/>
          </a:xfrm>
          <a:prstGeom prst="rect">
            <a:avLst/>
          </a:prstGeom>
        </p:spPr>
      </p:pic>
      <p:pic>
        <p:nvPicPr>
          <p:cNvPr id="26" name="Місце для зображення 2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t="8248" b="8248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7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Facebook</a:t>
            </a:r>
            <a:endParaRPr lang="uk-UA" dirty="0"/>
          </a:p>
        </p:txBody>
      </p:sp>
      <p:sp>
        <p:nvSpPr>
          <p:cNvPr id="9" name="Місце для тексту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uk-UA" dirty="0" smtClean="0"/>
              <a:t>Група інженерів-кошторисників</a:t>
            </a:r>
            <a:endParaRPr lang="uk-UA" dirty="0"/>
          </a:p>
        </p:txBody>
      </p:sp>
      <p:sp>
        <p:nvSpPr>
          <p:cNvPr id="20" name="Місце для дати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uk-UA" smtClean="0"/>
              <a:t>04-06.06.2019</a:t>
            </a:r>
            <a:endParaRPr lang="uk-UA" dirty="0"/>
          </a:p>
        </p:txBody>
      </p:sp>
      <p:sp>
        <p:nvSpPr>
          <p:cNvPr id="21" name="Місце для нижнього колонтитула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Бібик Ю.М.</a:t>
            </a:r>
            <a:endParaRPr lang="uk-UA" dirty="0"/>
          </a:p>
        </p:txBody>
      </p:sp>
      <p:sp>
        <p:nvSpPr>
          <p:cNvPr id="22" name="Місце для номера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E479-3C2C-4D37-B220-FD0482AFE21B}" type="slidenum">
              <a:rPr lang="uk-UA" smtClean="0"/>
              <a:pPr/>
              <a:t>109</a:t>
            </a:fld>
            <a:endParaRPr lang="uk-UA"/>
          </a:p>
        </p:txBody>
      </p:sp>
      <p:pic>
        <p:nvPicPr>
          <p:cNvPr id="16" name="Місце для зображення 1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8248" b="8248"/>
          <a:stretch/>
        </p:blipFill>
        <p:spPr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6926" t="7301" r="28738" b="10800"/>
          <a:stretch/>
        </p:blipFill>
        <p:spPr>
          <a:xfrm>
            <a:off x="5472560" y="980506"/>
            <a:ext cx="2987872" cy="25331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7320" t="7301" r="28344" b="4500"/>
          <a:stretch/>
        </p:blipFill>
        <p:spPr>
          <a:xfrm>
            <a:off x="759445" y="3717032"/>
            <a:ext cx="2865586" cy="26164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17320" t="7301" r="27950" b="9400"/>
          <a:stretch/>
        </p:blipFill>
        <p:spPr>
          <a:xfrm>
            <a:off x="5472560" y="3717032"/>
            <a:ext cx="2987872" cy="255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3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ісце для зображення 1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6" r="6316"/>
          <a:stretch>
            <a:fillRect/>
          </a:stretch>
        </p:blipFill>
        <p:spPr/>
      </p:pic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indent="355515">
              <a:defRPr/>
            </a:pP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З питань консультацій щодо діючого порядку кошторисного </a:t>
            </a:r>
            <a:r>
              <a:rPr lang="uk-UA" b="1" i="1" dirty="0" smtClean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ціноутворення </a:t>
            </a: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звертатися за </a:t>
            </a:r>
            <a:r>
              <a:rPr lang="uk-UA" b="1" i="1" dirty="0" err="1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тел</a:t>
            </a: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./факс:</a:t>
            </a:r>
          </a:p>
          <a:p>
            <a:pPr indent="355515">
              <a:defRPr/>
            </a:pP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(044) </a:t>
            </a:r>
            <a:r>
              <a:rPr lang="uk-UA" b="1" i="1" dirty="0" smtClean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201- 08- 47</a:t>
            </a:r>
            <a:endParaRPr lang="uk-UA" b="1" i="1" dirty="0">
              <a:solidFill>
                <a:srgbClr val="000000"/>
              </a:solidFill>
              <a:effectLst>
                <a:glow rad="190500">
                  <a:schemeClr val="bg1"/>
                </a:glow>
                <a:outerShdw blurRad="38100" dist="38100" dir="2700000" algn="tl">
                  <a:srgbClr val="FFFFFF"/>
                </a:outerShdw>
              </a:effectLst>
              <a:ea typeface="Times New Roman" pitchFamily="18" charset="0"/>
              <a:cs typeface="Arial" pitchFamily="34" charset="0"/>
            </a:endParaRPr>
          </a:p>
          <a:p>
            <a:pPr indent="355515">
              <a:defRPr/>
            </a:pPr>
            <a:endParaRPr lang="uk-UA" sz="800" b="1" i="1" dirty="0">
              <a:solidFill>
                <a:srgbClr val="000000"/>
              </a:solidFill>
              <a:effectLst>
                <a:glow rad="190500">
                  <a:schemeClr val="bg1"/>
                </a:glow>
                <a:outerShdw blurRad="38100" dist="38100" dir="2700000" algn="tl">
                  <a:srgbClr val="FFFFFF"/>
                </a:outerShdw>
              </a:effectLst>
              <a:ea typeface="Times New Roman" pitchFamily="18" charset="0"/>
              <a:cs typeface="Arial" pitchFamily="34" charset="0"/>
            </a:endParaRPr>
          </a:p>
          <a:p>
            <a:pPr indent="355515">
              <a:defRPr/>
            </a:pP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З питань придбання нормативної літератури звертатися за </a:t>
            </a:r>
            <a:r>
              <a:rPr lang="uk-UA" b="1" i="1" dirty="0" err="1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тел</a:t>
            </a: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./факс:</a:t>
            </a:r>
          </a:p>
          <a:p>
            <a:pPr indent="355515">
              <a:defRPr/>
            </a:pP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(044) </a:t>
            </a:r>
            <a:r>
              <a:rPr lang="uk-UA" b="1" i="1" dirty="0" smtClean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206- 98- </a:t>
            </a: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99, </a:t>
            </a:r>
            <a:r>
              <a:rPr lang="uk-UA" b="1" i="1" dirty="0" smtClean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201 - 08 - 70</a:t>
            </a:r>
            <a:endParaRPr lang="uk-UA" b="1" i="1" dirty="0">
              <a:solidFill>
                <a:srgbClr val="000000"/>
              </a:solidFill>
              <a:effectLst>
                <a:glow rad="190500">
                  <a:schemeClr val="bg1"/>
                </a:glow>
                <a:outerShdw blurRad="38100" dist="38100" dir="2700000" algn="tl">
                  <a:srgbClr val="FFFFFF"/>
                </a:outerShdw>
              </a:effectLst>
              <a:ea typeface="Times New Roman" pitchFamily="18" charset="0"/>
              <a:cs typeface="Arial" pitchFamily="34" charset="0"/>
            </a:endParaRPr>
          </a:p>
          <a:p>
            <a:pPr indent="355515">
              <a:defRPr/>
            </a:pPr>
            <a:endParaRPr lang="uk-UA" sz="800" b="1" i="1" dirty="0">
              <a:solidFill>
                <a:srgbClr val="000000"/>
              </a:solidFill>
              <a:effectLst>
                <a:glow rad="190500">
                  <a:schemeClr val="bg1"/>
                </a:glow>
                <a:outerShdw blurRad="38100" dist="38100" dir="2700000" algn="tl">
                  <a:srgbClr val="FFFFFF"/>
                </a:outerShdw>
              </a:effectLst>
              <a:ea typeface="Times New Roman" pitchFamily="18" charset="0"/>
              <a:cs typeface="Arial" pitchFamily="34" charset="0"/>
            </a:endParaRPr>
          </a:p>
          <a:p>
            <a:pPr indent="355515">
              <a:defRPr/>
            </a:pP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З питань розроблення технологічних карт та норм часу, правильності їх застосування: </a:t>
            </a:r>
          </a:p>
          <a:p>
            <a:pPr indent="355515">
              <a:defRPr/>
            </a:pP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(044) </a:t>
            </a:r>
            <a:r>
              <a:rPr lang="uk-UA" b="1" i="1" dirty="0" smtClean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201- 08- 53</a:t>
            </a:r>
            <a:endParaRPr lang="uk-UA" b="1" i="1" dirty="0">
              <a:solidFill>
                <a:srgbClr val="000000"/>
              </a:solidFill>
              <a:effectLst>
                <a:glow rad="190500">
                  <a:schemeClr val="bg1"/>
                </a:glow>
                <a:outerShdw blurRad="38100" dist="38100" dir="2700000" algn="tl">
                  <a:srgbClr val="FFFFFF"/>
                </a:outerShdw>
              </a:effectLst>
              <a:ea typeface="Times New Roman" pitchFamily="18" charset="0"/>
              <a:cs typeface="Arial" pitchFamily="34" charset="0"/>
            </a:endParaRPr>
          </a:p>
          <a:p>
            <a:pPr indent="355515">
              <a:defRPr/>
            </a:pPr>
            <a:endParaRPr lang="uk-UA" sz="800" b="1" i="1" dirty="0">
              <a:solidFill>
                <a:srgbClr val="000000"/>
              </a:solidFill>
              <a:effectLst>
                <a:glow rad="190500">
                  <a:schemeClr val="bg1"/>
                </a:glow>
                <a:outerShdw blurRad="38100" dist="38100" dir="2700000" algn="tl">
                  <a:srgbClr val="FFFFFF"/>
                </a:outerShdw>
              </a:effectLst>
              <a:ea typeface="Times New Roman" pitchFamily="18" charset="0"/>
              <a:cs typeface="Arial" pitchFamily="34" charset="0"/>
            </a:endParaRPr>
          </a:p>
          <a:p>
            <a:pPr indent="355515">
              <a:defRPr/>
            </a:pP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З питань розроблення та правильності застосування кошторисних нормативів:</a:t>
            </a:r>
          </a:p>
          <a:p>
            <a:pPr indent="355515">
              <a:defRPr/>
            </a:pP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(044) </a:t>
            </a:r>
            <a:r>
              <a:rPr lang="uk-UA" b="1" i="1" dirty="0" smtClean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206- 98- 97</a:t>
            </a:r>
            <a:endParaRPr lang="uk-UA" b="1" i="1" dirty="0">
              <a:solidFill>
                <a:srgbClr val="000000"/>
              </a:solidFill>
              <a:effectLst>
                <a:glow rad="190500">
                  <a:schemeClr val="bg1"/>
                </a:glow>
                <a:outerShdw blurRad="38100" dist="38100" dir="2700000" algn="tl">
                  <a:srgbClr val="FFFFFF"/>
                </a:outerShdw>
              </a:effectLst>
              <a:ea typeface="Times New Roman" pitchFamily="18" charset="0"/>
              <a:cs typeface="Arial" pitchFamily="34" charset="0"/>
            </a:endParaRPr>
          </a:p>
          <a:p>
            <a:pPr indent="355515">
              <a:defRPr/>
            </a:pP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Сайт ДП “</a:t>
            </a:r>
            <a:r>
              <a:rPr lang="uk-UA" b="1" i="1" dirty="0" err="1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ДерждорНДІ</a:t>
            </a:r>
            <a:r>
              <a:rPr lang="uk-UA" b="1" i="1" dirty="0">
                <a:solidFill>
                  <a:srgbClr val="0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FFFFFF"/>
                  </a:outerShdw>
                </a:effectLst>
                <a:ea typeface="Times New Roman" pitchFamily="18" charset="0"/>
                <a:cs typeface="Arial" pitchFamily="34" charset="0"/>
              </a:rPr>
              <a:t>”:</a:t>
            </a:r>
            <a:endParaRPr lang="uk-UA" b="1" i="1" dirty="0">
              <a:solidFill>
                <a:srgbClr val="000000"/>
              </a:solidFill>
              <a:effectLst>
                <a:glow rad="190500">
                  <a:schemeClr val="bg1"/>
                </a:glow>
                <a:outerShdw blurRad="38100" dist="38100" dir="2700000" algn="tl">
                  <a:srgbClr val="FFFFFF"/>
                </a:outerShdw>
              </a:effectLst>
              <a:ea typeface="Times New Roman" pitchFamily="18" charset="0"/>
              <a:cs typeface="Arial" pitchFamily="34" charset="0"/>
              <a:hlinkClick r:id="rId3"/>
            </a:endParaRPr>
          </a:p>
          <a:p>
            <a:pPr indent="355515">
              <a:defRPr/>
            </a:pPr>
            <a:r>
              <a:rPr lang="uk-UA" sz="2800" b="1" i="1" dirty="0">
                <a:solidFill>
                  <a:srgbClr val="3399FF"/>
                </a:solidFill>
                <a:effectLst>
                  <a:glow rad="190500">
                    <a:schemeClr val="bg1"/>
                  </a:glow>
                </a:effectLst>
                <a:ea typeface="Times New Roman" pitchFamily="18" charset="0"/>
                <a:cs typeface="Arial" pitchFamily="34" charset="0"/>
                <a:hlinkClick r:id="rId3"/>
              </a:rPr>
              <a:t>http://www.dorndi.org.ua/</a:t>
            </a:r>
            <a:endParaRPr lang="uk-UA" dirty="0">
              <a:effectLst>
                <a:glow rad="1905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983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FFFF00"/>
      </a:accent2>
      <a:accent3>
        <a:srgbClr val="00B0F0"/>
      </a:accent3>
      <a:accent4>
        <a:srgbClr val="8064A2"/>
      </a:accent4>
      <a:accent5>
        <a:srgbClr val="00FF00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4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FFFF00"/>
      </a:accent2>
      <a:accent3>
        <a:srgbClr val="FF0000"/>
      </a:accent3>
      <a:accent4>
        <a:srgbClr val="FFC000"/>
      </a:accent4>
      <a:accent5>
        <a:srgbClr val="7030A0"/>
      </a:accent5>
      <a:accent6>
        <a:srgbClr val="FFFFFF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4881</TotalTime>
  <Words>6949</Words>
  <Application>Microsoft Office PowerPoint</Application>
  <PresentationFormat>Экран (4:3)</PresentationFormat>
  <Paragraphs>1199</Paragraphs>
  <Slides>110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110</vt:i4>
      </vt:variant>
    </vt:vector>
  </HeadingPairs>
  <TitlesOfParts>
    <vt:vector size="113" baseType="lpstr">
      <vt:lpstr>Тема Office</vt:lpstr>
      <vt:lpstr>1_Тема Office</vt:lpstr>
      <vt:lpstr>PDF</vt:lpstr>
      <vt:lpstr>МОНІТОРИНГ АКТУАЛЬНИХ ПИТАНЬ КОШТОРИСНОГО ЦІНОУТВОРЕННЯ</vt:lpstr>
      <vt:lpstr>Презентация PowerPoint</vt:lpstr>
      <vt:lpstr>Визначення вартості дорожніх робіт</vt:lpstr>
      <vt:lpstr>Класифікація нормативних документів</vt:lpstr>
      <vt:lpstr>ЗУ «Про інвестиційну діяльність»</vt:lpstr>
      <vt:lpstr>Стандартизація в Україні</vt:lpstr>
      <vt:lpstr>Процедура погодження стандартів</vt:lpstr>
      <vt:lpstr>Чинні галузеві стандарти з ціноутворення</vt:lpstr>
      <vt:lpstr>Цивільний і Господарський кодекси України</vt:lpstr>
      <vt:lpstr>Чинні нормативні документи</vt:lpstr>
      <vt:lpstr>Чинні нормативні документи</vt:lpstr>
      <vt:lpstr>Чинні нормативні документи</vt:lpstr>
      <vt:lpstr>Використання стандартів</vt:lpstr>
      <vt:lpstr>Визначення вартості робіт  на дорогах місцевого значення</vt:lpstr>
      <vt:lpstr>Пріоритетність у застосуванні норм</vt:lpstr>
      <vt:lpstr>Поточний ремонт</vt:lpstr>
      <vt:lpstr>Класифікація робіт  діюча</vt:lpstr>
      <vt:lpstr>Зміни в нормативній базі з 01.01.2020</vt:lpstr>
      <vt:lpstr>Презентация PowerPoint</vt:lpstr>
      <vt:lpstr>Наказ Укравтодору</vt:lpstr>
      <vt:lpstr>Презентация PowerPoint</vt:lpstr>
      <vt:lpstr>Порядок визначення заробітної плати</vt:lpstr>
      <vt:lpstr>Середньомісячна зарплата - Укрстат</vt:lpstr>
      <vt:lpstr>Середньомісячна заробітна плата за 2018</vt:lpstr>
      <vt:lpstr>Зарплата за видами діяльності за 2018 рік</vt:lpstr>
      <vt:lpstr>Індекс інфляції</vt:lpstr>
      <vt:lpstr>Рівень заробітної плати</vt:lpstr>
      <vt:lpstr>Позиція Мінрегіону</vt:lpstr>
      <vt:lpstr>Позиція ДП «Укрдержбудекспертиза» та  ДП «ДерждорНДІ»</vt:lpstr>
      <vt:lpstr>Приклад розрахунку розміру  кошторисної заробітної плати</vt:lpstr>
      <vt:lpstr>Розмір кошторисної ЗП в регіонах</vt:lpstr>
      <vt:lpstr>Презентация PowerPoint</vt:lpstr>
      <vt:lpstr>РОЗРАХУНОК ЗАРОБІТНОЇ ПЛАТИ</vt:lpstr>
      <vt:lpstr>РОЗРАХУНОК ЗАРОБІТНОЇ ПЛАТИ</vt:lpstr>
      <vt:lpstr>РОЗРАХУНОК ЗАРОБІТНОЇ ПЛАТИ</vt:lpstr>
      <vt:lpstr>РОЗРАХУНОК ЗАРОБІТНОЇ ПЛАТИ</vt:lpstr>
      <vt:lpstr>Презентация PowerPoint</vt:lpstr>
      <vt:lpstr>Презентация PowerPoint</vt:lpstr>
      <vt:lpstr>Заміна машин і механізмів</vt:lpstr>
      <vt:lpstr>Презентация PowerPoint</vt:lpstr>
      <vt:lpstr>Презентация PowerPoint</vt:lpstr>
      <vt:lpstr>Презентация PowerPoint</vt:lpstr>
      <vt:lpstr>Презентация PowerPoint</vt:lpstr>
      <vt:lpstr>СОУ 42.1-37641918-064:2015 Терміни експлуатації  дорожніх машин і механізмів та норми  їх амортизації</vt:lpstr>
      <vt:lpstr>Визначення вартості  експлуатації техніки, що орендується</vt:lpstr>
      <vt:lpstr>Презентация PowerPoint</vt:lpstr>
      <vt:lpstr>Структура собівартості дорожніх робіт</vt:lpstr>
      <vt:lpstr>Проблема</vt:lpstr>
      <vt:lpstr>Моніторинг цін</vt:lpstr>
      <vt:lpstr>Наказ № 270 - скасовано</vt:lpstr>
      <vt:lpstr>Окреме доручення 254</vt:lpstr>
      <vt:lpstr>Перелік матеріалів</vt:lpstr>
      <vt:lpstr>Матеріали, які вже відсутні у переліку</vt:lpstr>
      <vt:lpstr>Ціни на матеріали, що публікуються  на сайтах</vt:lpstr>
      <vt:lpstr>Презентация PowerPoint</vt:lpstr>
      <vt:lpstr>Методика</vt:lpstr>
      <vt:lpstr>Характеристики, що мають враховуватись при моніторингу цін на матеріали</vt:lpstr>
      <vt:lpstr>Презентация PowerPoint</vt:lpstr>
      <vt:lpstr>Заміна матеріалів</vt:lpstr>
      <vt:lpstr>ЗМІНИ ДО СТАНДАРТІВ</vt:lpstr>
      <vt:lpstr>Презентация PowerPoint</vt:lpstr>
      <vt:lpstr>Моніторинг середніх цін за 2018 рік</vt:lpstr>
      <vt:lpstr>Ціни на бітум за січень 2019 грн./т з ПДВ</vt:lpstr>
      <vt:lpstr>Проблемні питання</vt:lpstr>
      <vt:lpstr>Шляхи вирішення</vt:lpstr>
      <vt:lpstr>Презентация PowerPoint</vt:lpstr>
      <vt:lpstr>Тимчасові будівлі та споруди</vt:lpstr>
      <vt:lpstr>Тимчасові будівлі та споруди</vt:lpstr>
      <vt:lpstr>Тимчасові будівлі та споруди</vt:lpstr>
      <vt:lpstr>Презентация PowerPoint</vt:lpstr>
      <vt:lpstr>ЗМІНА ПОКАЗНИКІВ ЗВВ, АВ та КП</vt:lpstr>
      <vt:lpstr>Перевищення фактичних ЗВВ та АВ</vt:lpstr>
      <vt:lpstr>Презентация PowerPoint</vt:lpstr>
      <vt:lpstr>Проблемне питання</vt:lpstr>
      <vt:lpstr>Презентация PowerPoint</vt:lpstr>
      <vt:lpstr>Науково-технічний супровід</vt:lpstr>
      <vt:lpstr>Науково-технічний супровід</vt:lpstr>
      <vt:lpstr>Науково-технічний супровід</vt:lpstr>
      <vt:lpstr>Показники заробітної плати для наукових робіт</vt:lpstr>
      <vt:lpstr>Презентация PowerPoint</vt:lpstr>
      <vt:lpstr>Постанова КМУ від 28.12.2016 №1065</vt:lpstr>
      <vt:lpstr>Довідник кваліфікаційних характеристик  професій працівників</vt:lpstr>
      <vt:lpstr>Презентация PowerPoint</vt:lpstr>
      <vt:lpstr>Презентация PowerPoint</vt:lpstr>
      <vt:lpstr>ЗУ «Про внесення змін до деяких законодавчих актів України  щодо участі інженера-консультанта у реалізації  будівельних проектів»</vt:lpstr>
      <vt:lpstr>Цивільний Кодекс України</vt:lpstr>
      <vt:lpstr>Господарський Кодекс України</vt:lpstr>
      <vt:lpstr>Інші галузі транспортної інфраструктури</vt:lpstr>
      <vt:lpstr>ЗУ «Про архітектурну діяльність»</vt:lpstr>
      <vt:lpstr>Інші Закони</vt:lpstr>
      <vt:lpstr>Визначення вартості дорожніх  консультаційних послуг</vt:lpstr>
      <vt:lpstr>Презентация PowerPoint</vt:lpstr>
      <vt:lpstr>Доцільність застосування твердої  договірної ціни</vt:lpstr>
      <vt:lpstr>Презентация PowerPoint</vt:lpstr>
      <vt:lpstr>Презентация PowerPoint</vt:lpstr>
      <vt:lpstr>Вирішення розбіжностей  між учасниками будівництва</vt:lpstr>
      <vt:lpstr>Презентация PowerPoint</vt:lpstr>
      <vt:lpstr>Презентация PowerPoint</vt:lpstr>
      <vt:lpstr>Додаткові роботи</vt:lpstr>
      <vt:lpstr>КОШТИ НА ПОКРИТТЯ РИЗИКІВ</vt:lpstr>
      <vt:lpstr>КОШТИ НА ПОКРИТТЯ РИЗИКІВ</vt:lpstr>
      <vt:lpstr>Презентация PowerPoint</vt:lpstr>
      <vt:lpstr>Методичні документи</vt:lpstr>
      <vt:lpstr>Збірники роз’яснень</vt:lpstr>
      <vt:lpstr>Сайт Укравтодору</vt:lpstr>
      <vt:lpstr>Сайт Мінрегіону</vt:lpstr>
      <vt:lpstr>Сайт ДП «ДерждорНДІ»</vt:lpstr>
      <vt:lpstr>Facebook</vt:lpstr>
      <vt:lpstr>Facebook</vt:lpstr>
      <vt:lpstr>Презентация PowerPoint</vt:lpstr>
    </vt:vector>
  </TitlesOfParts>
  <Company>ДП "ДерждорНДІ"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249</cp:revision>
  <cp:lastPrinted>2019-02-28T11:05:11Z</cp:lastPrinted>
  <dcterms:created xsi:type="dcterms:W3CDTF">2018-03-12T08:12:35Z</dcterms:created>
  <dcterms:modified xsi:type="dcterms:W3CDTF">2019-06-03T07:27:45Z</dcterms:modified>
</cp:coreProperties>
</file>